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1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1"/>
  </p:notesMasterIdLst>
  <p:sldIdLst>
    <p:sldId id="256" r:id="rId2"/>
    <p:sldId id="308" r:id="rId3"/>
    <p:sldId id="309" r:id="rId4"/>
    <p:sldId id="311" r:id="rId5"/>
    <p:sldId id="307" r:id="rId6"/>
    <p:sldId id="312" r:id="rId7"/>
    <p:sldId id="257" r:id="rId8"/>
    <p:sldId id="261" r:id="rId9"/>
    <p:sldId id="263" r:id="rId10"/>
    <p:sldId id="264" r:id="rId11"/>
    <p:sldId id="260" r:id="rId12"/>
    <p:sldId id="268" r:id="rId13"/>
    <p:sldId id="266" r:id="rId14"/>
    <p:sldId id="267" r:id="rId15"/>
    <p:sldId id="269" r:id="rId16"/>
    <p:sldId id="270" r:id="rId17"/>
    <p:sldId id="313" r:id="rId18"/>
    <p:sldId id="315" r:id="rId19"/>
    <p:sldId id="259" r:id="rId20"/>
    <p:sldId id="271" r:id="rId21"/>
    <p:sldId id="258" r:id="rId22"/>
    <p:sldId id="273" r:id="rId23"/>
    <p:sldId id="272" r:id="rId24"/>
    <p:sldId id="275" r:id="rId25"/>
    <p:sldId id="318" r:id="rId26"/>
    <p:sldId id="321" r:id="rId27"/>
    <p:sldId id="322" r:id="rId28"/>
    <p:sldId id="274" r:id="rId29"/>
    <p:sldId id="276" r:id="rId30"/>
    <p:sldId id="278" r:id="rId31"/>
    <p:sldId id="279" r:id="rId32"/>
    <p:sldId id="280" r:id="rId33"/>
    <p:sldId id="282" r:id="rId34"/>
    <p:sldId id="323" r:id="rId35"/>
    <p:sldId id="324" r:id="rId36"/>
    <p:sldId id="325" r:id="rId37"/>
    <p:sldId id="283" r:id="rId38"/>
    <p:sldId id="284" r:id="rId39"/>
    <p:sldId id="285" r:id="rId40"/>
    <p:sldId id="286" r:id="rId41"/>
    <p:sldId id="289" r:id="rId42"/>
    <p:sldId id="288" r:id="rId43"/>
    <p:sldId id="290" r:id="rId44"/>
    <p:sldId id="287" r:id="rId45"/>
    <p:sldId id="292" r:id="rId46"/>
    <p:sldId id="293" r:id="rId47"/>
    <p:sldId id="295" r:id="rId48"/>
    <p:sldId id="296" r:id="rId49"/>
    <p:sldId id="297" r:id="rId50"/>
    <p:sldId id="298" r:id="rId51"/>
    <p:sldId id="294" r:id="rId52"/>
    <p:sldId id="306" r:id="rId53"/>
    <p:sldId id="305" r:id="rId54"/>
    <p:sldId id="291" r:id="rId55"/>
    <p:sldId id="299" r:id="rId56"/>
    <p:sldId id="301" r:id="rId57"/>
    <p:sldId id="302" r:id="rId58"/>
    <p:sldId id="303" r:id="rId59"/>
    <p:sldId id="304" r:id="rId6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a" id="{506E0CAA-1EC4-4551-A0E4-2C72466CDA42}">
          <p14:sldIdLst>
            <p14:sldId id="256"/>
            <p14:sldId id="308"/>
            <p14:sldId id="309"/>
            <p14:sldId id="311"/>
            <p14:sldId id="307"/>
          </p14:sldIdLst>
        </p14:section>
        <p14:section name="Avaliação Coma" id="{624FC040-C21B-4C24-9B82-46CB074258C9}">
          <p14:sldIdLst>
            <p14:sldId id="312"/>
            <p14:sldId id="257"/>
            <p14:sldId id="261"/>
            <p14:sldId id="263"/>
            <p14:sldId id="264"/>
            <p14:sldId id="260"/>
            <p14:sldId id="268"/>
            <p14:sldId id="266"/>
            <p14:sldId id="267"/>
            <p14:sldId id="269"/>
            <p14:sldId id="270"/>
            <p14:sldId id="313"/>
            <p14:sldId id="315"/>
            <p14:sldId id="259"/>
            <p14:sldId id="271"/>
            <p14:sldId id="258"/>
            <p14:sldId id="273"/>
            <p14:sldId id="272"/>
            <p14:sldId id="275"/>
            <p14:sldId id="318"/>
            <p14:sldId id="321"/>
            <p14:sldId id="322"/>
            <p14:sldId id="274"/>
            <p14:sldId id="276"/>
            <p14:sldId id="278"/>
            <p14:sldId id="279"/>
            <p14:sldId id="280"/>
            <p14:sldId id="282"/>
            <p14:sldId id="323"/>
            <p14:sldId id="324"/>
            <p14:sldId id="325"/>
          </p14:sldIdLst>
        </p14:section>
        <p14:section name="Morte encefálica" id="{93DD8A43-1EF2-4E60-9F09-BF207F7AF2EF}">
          <p14:sldIdLst>
            <p14:sldId id="283"/>
            <p14:sldId id="284"/>
            <p14:sldId id="285"/>
            <p14:sldId id="286"/>
            <p14:sldId id="289"/>
            <p14:sldId id="288"/>
            <p14:sldId id="290"/>
            <p14:sldId id="287"/>
            <p14:sldId id="292"/>
            <p14:sldId id="293"/>
            <p14:sldId id="295"/>
            <p14:sldId id="296"/>
            <p14:sldId id="297"/>
            <p14:sldId id="298"/>
            <p14:sldId id="294"/>
            <p14:sldId id="306"/>
            <p14:sldId id="305"/>
            <p14:sldId id="291"/>
            <p14:sldId id="299"/>
            <p14:sldId id="301"/>
            <p14:sldId id="302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C8908-261D-499D-B2DC-322E1E9F9D4E}" v="68" dt="2024-03-27T20:59:36.524"/>
    <p1510:client id="{9EB46A47-C7AB-4C02-8CAC-2C0D6F935C22}" v="27" dt="2024-03-27T19:31:03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>
        <p:scale>
          <a:sx n="66" d="100"/>
          <a:sy n="66" d="100"/>
        </p:scale>
        <p:origin x="107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E9B83-5202-467A-B869-5DCB771B007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C45D7D-B45C-482E-B01E-99DCBEFA64AE}">
      <dgm:prSet/>
      <dgm:spPr/>
      <dgm:t>
        <a:bodyPr/>
        <a:lstStyle/>
        <a:p>
          <a:r>
            <a:rPr lang="pt-BR" dirty="0"/>
            <a:t>Abertura ocular</a:t>
          </a:r>
          <a:endParaRPr lang="en-US" dirty="0"/>
        </a:p>
      </dgm:t>
    </dgm:pt>
    <dgm:pt modelId="{EADE13ED-082F-4C43-B870-07BFA6ED0777}" type="parTrans" cxnId="{30FCA113-3945-4EB0-ACF8-C8D94A956240}">
      <dgm:prSet/>
      <dgm:spPr/>
      <dgm:t>
        <a:bodyPr/>
        <a:lstStyle/>
        <a:p>
          <a:endParaRPr lang="en-US"/>
        </a:p>
      </dgm:t>
    </dgm:pt>
    <dgm:pt modelId="{E967E50D-29F8-463B-8D64-CE94E7C2680B}" type="sibTrans" cxnId="{30FCA113-3945-4EB0-ACF8-C8D94A956240}">
      <dgm:prSet/>
      <dgm:spPr/>
      <dgm:t>
        <a:bodyPr/>
        <a:lstStyle/>
        <a:p>
          <a:endParaRPr lang="en-US"/>
        </a:p>
      </dgm:t>
    </dgm:pt>
    <dgm:pt modelId="{BDA0F7FC-1021-4FA5-8E33-E25239823385}">
      <dgm:prSet/>
      <dgm:spPr/>
      <dgm:t>
        <a:bodyPr/>
        <a:lstStyle/>
        <a:p>
          <a:r>
            <a:rPr lang="pt-BR"/>
            <a:t>4- Atividade espontânea</a:t>
          </a:r>
          <a:endParaRPr lang="en-US"/>
        </a:p>
      </dgm:t>
    </dgm:pt>
    <dgm:pt modelId="{480988DB-9C5F-4884-86AF-3332A975DE65}" type="parTrans" cxnId="{ECD416E4-F47C-44C5-A2C8-30EC8526F94A}">
      <dgm:prSet/>
      <dgm:spPr/>
      <dgm:t>
        <a:bodyPr/>
        <a:lstStyle/>
        <a:p>
          <a:endParaRPr lang="en-US"/>
        </a:p>
      </dgm:t>
    </dgm:pt>
    <dgm:pt modelId="{B1ECDEA5-8DEC-426B-90DD-2F29D0794ABC}" type="sibTrans" cxnId="{ECD416E4-F47C-44C5-A2C8-30EC8526F94A}">
      <dgm:prSet/>
      <dgm:spPr/>
      <dgm:t>
        <a:bodyPr/>
        <a:lstStyle/>
        <a:p>
          <a:endParaRPr lang="en-US"/>
        </a:p>
      </dgm:t>
    </dgm:pt>
    <dgm:pt modelId="{444DC51A-62FA-4ABF-BF47-697EB0DAF385}">
      <dgm:prSet/>
      <dgm:spPr/>
      <dgm:t>
        <a:bodyPr/>
        <a:lstStyle/>
        <a:p>
          <a:r>
            <a:rPr lang="pt-BR"/>
            <a:t>3- Ao chamado verbal</a:t>
          </a:r>
          <a:endParaRPr lang="en-US"/>
        </a:p>
      </dgm:t>
    </dgm:pt>
    <dgm:pt modelId="{666C8FD0-F9AA-40F5-9EFC-6385683773EF}" type="parTrans" cxnId="{553341B2-CD75-4FCE-85F1-05B37A08D3E3}">
      <dgm:prSet/>
      <dgm:spPr/>
      <dgm:t>
        <a:bodyPr/>
        <a:lstStyle/>
        <a:p>
          <a:endParaRPr lang="en-US"/>
        </a:p>
      </dgm:t>
    </dgm:pt>
    <dgm:pt modelId="{72177435-4A00-4F51-B8E1-9C2E6E348AA3}" type="sibTrans" cxnId="{553341B2-CD75-4FCE-85F1-05B37A08D3E3}">
      <dgm:prSet/>
      <dgm:spPr/>
      <dgm:t>
        <a:bodyPr/>
        <a:lstStyle/>
        <a:p>
          <a:endParaRPr lang="en-US"/>
        </a:p>
      </dgm:t>
    </dgm:pt>
    <dgm:pt modelId="{9369A676-800A-4C47-A024-54536FC376F8}">
      <dgm:prSet/>
      <dgm:spPr/>
      <dgm:t>
        <a:bodyPr/>
        <a:lstStyle/>
        <a:p>
          <a:r>
            <a:rPr lang="pt-BR"/>
            <a:t>2- A dor</a:t>
          </a:r>
          <a:endParaRPr lang="en-US"/>
        </a:p>
      </dgm:t>
    </dgm:pt>
    <dgm:pt modelId="{5161741C-A9CB-41B8-9471-6F30A6F1FF11}" type="parTrans" cxnId="{06D4A15E-D99C-46FB-BC6E-D05B4E79A5C2}">
      <dgm:prSet/>
      <dgm:spPr/>
      <dgm:t>
        <a:bodyPr/>
        <a:lstStyle/>
        <a:p>
          <a:endParaRPr lang="en-US"/>
        </a:p>
      </dgm:t>
    </dgm:pt>
    <dgm:pt modelId="{82554173-4F28-4D62-8B6C-A53A905C41DD}" type="sibTrans" cxnId="{06D4A15E-D99C-46FB-BC6E-D05B4E79A5C2}">
      <dgm:prSet/>
      <dgm:spPr/>
      <dgm:t>
        <a:bodyPr/>
        <a:lstStyle/>
        <a:p>
          <a:endParaRPr lang="en-US"/>
        </a:p>
      </dgm:t>
    </dgm:pt>
    <dgm:pt modelId="{E3196950-F461-43D6-9A84-7E929FF4F8B0}">
      <dgm:prSet/>
      <dgm:spPr/>
      <dgm:t>
        <a:bodyPr/>
        <a:lstStyle/>
        <a:p>
          <a:r>
            <a:rPr lang="pt-BR"/>
            <a:t>1- Sem resposta</a:t>
          </a:r>
          <a:endParaRPr lang="en-US"/>
        </a:p>
      </dgm:t>
    </dgm:pt>
    <dgm:pt modelId="{2FAB791B-38B2-4BE3-8A64-DF1E9B14E619}" type="parTrans" cxnId="{820A2AD6-77E0-4BFC-8ECB-7B6EF3CBD4D6}">
      <dgm:prSet/>
      <dgm:spPr/>
      <dgm:t>
        <a:bodyPr/>
        <a:lstStyle/>
        <a:p>
          <a:endParaRPr lang="en-US"/>
        </a:p>
      </dgm:t>
    </dgm:pt>
    <dgm:pt modelId="{6937726A-B919-485F-A9C1-A681B59E4762}" type="sibTrans" cxnId="{820A2AD6-77E0-4BFC-8ECB-7B6EF3CBD4D6}">
      <dgm:prSet/>
      <dgm:spPr/>
      <dgm:t>
        <a:bodyPr/>
        <a:lstStyle/>
        <a:p>
          <a:endParaRPr lang="en-US"/>
        </a:p>
      </dgm:t>
    </dgm:pt>
    <dgm:pt modelId="{1EB478FE-694D-43F4-B76E-C05F7BC36A6B}">
      <dgm:prSet/>
      <dgm:spPr/>
      <dgm:t>
        <a:bodyPr/>
        <a:lstStyle/>
        <a:p>
          <a:r>
            <a:rPr lang="pt-BR" dirty="0"/>
            <a:t>Resposta verbal</a:t>
          </a:r>
          <a:endParaRPr lang="en-US" dirty="0"/>
        </a:p>
      </dgm:t>
    </dgm:pt>
    <dgm:pt modelId="{829B819B-2D43-45B6-B9AE-8DF6E7371F20}" type="parTrans" cxnId="{DD083258-0F4C-47C1-98B5-A62BEC615417}">
      <dgm:prSet/>
      <dgm:spPr/>
      <dgm:t>
        <a:bodyPr/>
        <a:lstStyle/>
        <a:p>
          <a:endParaRPr lang="en-US"/>
        </a:p>
      </dgm:t>
    </dgm:pt>
    <dgm:pt modelId="{6F84DC40-5F89-4E63-936D-C8B3FE63CC01}" type="sibTrans" cxnId="{DD083258-0F4C-47C1-98B5-A62BEC615417}">
      <dgm:prSet/>
      <dgm:spPr/>
      <dgm:t>
        <a:bodyPr/>
        <a:lstStyle/>
        <a:p>
          <a:endParaRPr lang="en-US"/>
        </a:p>
      </dgm:t>
    </dgm:pt>
    <dgm:pt modelId="{A978A8DD-BD50-4F58-9EC0-0073EEFABC49}">
      <dgm:prSet/>
      <dgm:spPr/>
      <dgm:t>
        <a:bodyPr/>
        <a:lstStyle/>
        <a:p>
          <a:r>
            <a:rPr lang="pt-BR"/>
            <a:t>5- Orientado</a:t>
          </a:r>
          <a:endParaRPr lang="en-US"/>
        </a:p>
      </dgm:t>
    </dgm:pt>
    <dgm:pt modelId="{875655FF-2A84-41E4-B535-32BFE4D9FBD0}" type="parTrans" cxnId="{129FC3F9-85AD-44AB-9C24-359DE5AAAA63}">
      <dgm:prSet/>
      <dgm:spPr/>
      <dgm:t>
        <a:bodyPr/>
        <a:lstStyle/>
        <a:p>
          <a:endParaRPr lang="en-US"/>
        </a:p>
      </dgm:t>
    </dgm:pt>
    <dgm:pt modelId="{D269E0D4-6ADC-477B-ACD3-F2C0C1BA6144}" type="sibTrans" cxnId="{129FC3F9-85AD-44AB-9C24-359DE5AAAA63}">
      <dgm:prSet/>
      <dgm:spPr/>
      <dgm:t>
        <a:bodyPr/>
        <a:lstStyle/>
        <a:p>
          <a:endParaRPr lang="en-US"/>
        </a:p>
      </dgm:t>
    </dgm:pt>
    <dgm:pt modelId="{17B293E0-2E50-48C5-A578-00A616CA3639}">
      <dgm:prSet/>
      <dgm:spPr/>
      <dgm:t>
        <a:bodyPr/>
        <a:lstStyle/>
        <a:p>
          <a:r>
            <a:rPr lang="pt-BR"/>
            <a:t>4- Desorientado</a:t>
          </a:r>
          <a:endParaRPr lang="en-US"/>
        </a:p>
      </dgm:t>
    </dgm:pt>
    <dgm:pt modelId="{8DCDD092-2820-4CB3-A9CD-3CB0F9931252}" type="parTrans" cxnId="{D0F832A8-78E2-4EFC-89CA-D997233CE74A}">
      <dgm:prSet/>
      <dgm:spPr/>
      <dgm:t>
        <a:bodyPr/>
        <a:lstStyle/>
        <a:p>
          <a:endParaRPr lang="en-US"/>
        </a:p>
      </dgm:t>
    </dgm:pt>
    <dgm:pt modelId="{BFE5FEA4-B7BD-4F96-BC3D-F9D2095BE85A}" type="sibTrans" cxnId="{D0F832A8-78E2-4EFC-89CA-D997233CE74A}">
      <dgm:prSet/>
      <dgm:spPr/>
      <dgm:t>
        <a:bodyPr/>
        <a:lstStyle/>
        <a:p>
          <a:endParaRPr lang="en-US"/>
        </a:p>
      </dgm:t>
    </dgm:pt>
    <dgm:pt modelId="{CA6D03FD-7C64-465E-BFE4-69EC38330254}">
      <dgm:prSet/>
      <dgm:spPr/>
      <dgm:t>
        <a:bodyPr/>
        <a:lstStyle/>
        <a:p>
          <a:r>
            <a:rPr lang="pt-BR"/>
            <a:t>3- Palavras inapropriadas</a:t>
          </a:r>
          <a:endParaRPr lang="en-US"/>
        </a:p>
      </dgm:t>
    </dgm:pt>
    <dgm:pt modelId="{2B3E3B11-B590-48D7-8783-FF2CF71EDD02}" type="parTrans" cxnId="{B7C4C6E7-2E85-4FB5-B308-3E185CB5A799}">
      <dgm:prSet/>
      <dgm:spPr/>
      <dgm:t>
        <a:bodyPr/>
        <a:lstStyle/>
        <a:p>
          <a:endParaRPr lang="en-US"/>
        </a:p>
      </dgm:t>
    </dgm:pt>
    <dgm:pt modelId="{6CBF48D4-507F-4F6D-AA97-87253452A9B8}" type="sibTrans" cxnId="{B7C4C6E7-2E85-4FB5-B308-3E185CB5A799}">
      <dgm:prSet/>
      <dgm:spPr/>
      <dgm:t>
        <a:bodyPr/>
        <a:lstStyle/>
        <a:p>
          <a:endParaRPr lang="en-US"/>
        </a:p>
      </dgm:t>
    </dgm:pt>
    <dgm:pt modelId="{404DEEE2-F7E4-482D-BC62-4263EA23D0B0}">
      <dgm:prSet/>
      <dgm:spPr/>
      <dgm:t>
        <a:bodyPr/>
        <a:lstStyle/>
        <a:p>
          <a:r>
            <a:rPr lang="pt-BR"/>
            <a:t>2- Sons incompreensiveis</a:t>
          </a:r>
          <a:endParaRPr lang="en-US"/>
        </a:p>
      </dgm:t>
    </dgm:pt>
    <dgm:pt modelId="{1C94D1CD-F9DD-4A72-9CC9-78EA3716FEF9}" type="parTrans" cxnId="{7794F1BA-4F53-40FA-9EC3-DFBBA2C89A48}">
      <dgm:prSet/>
      <dgm:spPr/>
      <dgm:t>
        <a:bodyPr/>
        <a:lstStyle/>
        <a:p>
          <a:endParaRPr lang="en-US"/>
        </a:p>
      </dgm:t>
    </dgm:pt>
    <dgm:pt modelId="{18B4E53D-FA94-4E2B-8C4F-BF24DC659BF3}" type="sibTrans" cxnId="{7794F1BA-4F53-40FA-9EC3-DFBBA2C89A48}">
      <dgm:prSet/>
      <dgm:spPr/>
      <dgm:t>
        <a:bodyPr/>
        <a:lstStyle/>
        <a:p>
          <a:endParaRPr lang="en-US"/>
        </a:p>
      </dgm:t>
    </dgm:pt>
    <dgm:pt modelId="{24719A60-F0D9-4AF5-B26A-CAE33B16D0D7}">
      <dgm:prSet/>
      <dgm:spPr/>
      <dgm:t>
        <a:bodyPr/>
        <a:lstStyle/>
        <a:p>
          <a:r>
            <a:rPr lang="pt-BR"/>
            <a:t>1- Sem resposta</a:t>
          </a:r>
          <a:endParaRPr lang="en-US"/>
        </a:p>
      </dgm:t>
    </dgm:pt>
    <dgm:pt modelId="{2EE760CB-0DE6-47DF-A11C-F248AF4AEE1A}" type="parTrans" cxnId="{CC4F77AB-BC00-46AD-AF57-5F744F997C93}">
      <dgm:prSet/>
      <dgm:spPr/>
      <dgm:t>
        <a:bodyPr/>
        <a:lstStyle/>
        <a:p>
          <a:endParaRPr lang="en-US"/>
        </a:p>
      </dgm:t>
    </dgm:pt>
    <dgm:pt modelId="{8B330AA2-224F-4265-807E-7728B726B289}" type="sibTrans" cxnId="{CC4F77AB-BC00-46AD-AF57-5F744F997C93}">
      <dgm:prSet/>
      <dgm:spPr/>
      <dgm:t>
        <a:bodyPr/>
        <a:lstStyle/>
        <a:p>
          <a:endParaRPr lang="en-US"/>
        </a:p>
      </dgm:t>
    </dgm:pt>
    <dgm:pt modelId="{C92BEBEE-D8CE-403D-B170-B25392E85E93}">
      <dgm:prSet/>
      <dgm:spPr/>
      <dgm:t>
        <a:bodyPr/>
        <a:lstStyle/>
        <a:p>
          <a:r>
            <a:rPr lang="pt-BR"/>
            <a:t>Resposta Motora</a:t>
          </a:r>
          <a:endParaRPr lang="en-US"/>
        </a:p>
      </dgm:t>
    </dgm:pt>
    <dgm:pt modelId="{FD116390-A458-46C8-B8C0-DE7F0C38FE24}" type="parTrans" cxnId="{9B35BAA4-6128-4C6C-821D-03E620574C49}">
      <dgm:prSet/>
      <dgm:spPr/>
      <dgm:t>
        <a:bodyPr/>
        <a:lstStyle/>
        <a:p>
          <a:endParaRPr lang="en-US"/>
        </a:p>
      </dgm:t>
    </dgm:pt>
    <dgm:pt modelId="{B6E99C6E-C61B-4FC7-9C1D-F5AFDF37AC22}" type="sibTrans" cxnId="{9B35BAA4-6128-4C6C-821D-03E620574C49}">
      <dgm:prSet/>
      <dgm:spPr/>
      <dgm:t>
        <a:bodyPr/>
        <a:lstStyle/>
        <a:p>
          <a:endParaRPr lang="en-US"/>
        </a:p>
      </dgm:t>
    </dgm:pt>
    <dgm:pt modelId="{E87C8BDE-29F8-42AC-A175-B86BFA2AF489}">
      <dgm:prSet/>
      <dgm:spPr/>
      <dgm:t>
        <a:bodyPr/>
        <a:lstStyle/>
        <a:p>
          <a:r>
            <a:rPr lang="pt-BR"/>
            <a:t>6- Obedece comandos simples</a:t>
          </a:r>
          <a:endParaRPr lang="en-US"/>
        </a:p>
      </dgm:t>
    </dgm:pt>
    <dgm:pt modelId="{641A31D5-1082-4819-A1F2-AE9C130372A2}" type="parTrans" cxnId="{1913813C-3076-45C6-B5B2-00D0DCBA4A5E}">
      <dgm:prSet/>
      <dgm:spPr/>
      <dgm:t>
        <a:bodyPr/>
        <a:lstStyle/>
        <a:p>
          <a:endParaRPr lang="en-US"/>
        </a:p>
      </dgm:t>
    </dgm:pt>
    <dgm:pt modelId="{BA56AED2-F3BA-4AF5-9BB5-773C63C8C2CA}" type="sibTrans" cxnId="{1913813C-3076-45C6-B5B2-00D0DCBA4A5E}">
      <dgm:prSet/>
      <dgm:spPr/>
      <dgm:t>
        <a:bodyPr/>
        <a:lstStyle/>
        <a:p>
          <a:endParaRPr lang="en-US"/>
        </a:p>
      </dgm:t>
    </dgm:pt>
    <dgm:pt modelId="{68817286-8791-44DF-9D01-B9B1785FB4B3}">
      <dgm:prSet/>
      <dgm:spPr/>
      <dgm:t>
        <a:bodyPr/>
        <a:lstStyle/>
        <a:p>
          <a:r>
            <a:rPr lang="pt-BR"/>
            <a:t>5- Localiza a dor</a:t>
          </a:r>
          <a:endParaRPr lang="en-US"/>
        </a:p>
      </dgm:t>
    </dgm:pt>
    <dgm:pt modelId="{DEF6D1F8-0931-4BE9-8694-360BF2501E36}" type="parTrans" cxnId="{45204F94-A220-4538-8082-13C32A2BB663}">
      <dgm:prSet/>
      <dgm:spPr/>
      <dgm:t>
        <a:bodyPr/>
        <a:lstStyle/>
        <a:p>
          <a:endParaRPr lang="en-US"/>
        </a:p>
      </dgm:t>
    </dgm:pt>
    <dgm:pt modelId="{3FFEFF1A-B20E-4932-9BC8-F741EE2160BB}" type="sibTrans" cxnId="{45204F94-A220-4538-8082-13C32A2BB663}">
      <dgm:prSet/>
      <dgm:spPr/>
      <dgm:t>
        <a:bodyPr/>
        <a:lstStyle/>
        <a:p>
          <a:endParaRPr lang="en-US"/>
        </a:p>
      </dgm:t>
    </dgm:pt>
    <dgm:pt modelId="{6C9724B4-8661-4490-9233-CD6B723FF846}">
      <dgm:prSet/>
      <dgm:spPr/>
      <dgm:t>
        <a:bodyPr/>
        <a:lstStyle/>
        <a:p>
          <a:r>
            <a:rPr lang="pt-BR"/>
            <a:t>4- Retirada inespecifica (flexão para retirada)</a:t>
          </a:r>
          <a:endParaRPr lang="en-US"/>
        </a:p>
      </dgm:t>
    </dgm:pt>
    <dgm:pt modelId="{8B08F4F1-FCA2-4A60-B388-64C72A265D7C}" type="parTrans" cxnId="{433E7723-EDEF-40A2-BD90-5637A23EA3FD}">
      <dgm:prSet/>
      <dgm:spPr/>
      <dgm:t>
        <a:bodyPr/>
        <a:lstStyle/>
        <a:p>
          <a:endParaRPr lang="en-US"/>
        </a:p>
      </dgm:t>
    </dgm:pt>
    <dgm:pt modelId="{394D8D7E-5614-468D-89D8-28C782376239}" type="sibTrans" cxnId="{433E7723-EDEF-40A2-BD90-5637A23EA3FD}">
      <dgm:prSet/>
      <dgm:spPr/>
      <dgm:t>
        <a:bodyPr/>
        <a:lstStyle/>
        <a:p>
          <a:endParaRPr lang="en-US"/>
        </a:p>
      </dgm:t>
    </dgm:pt>
    <dgm:pt modelId="{BDA0B8A3-1A15-4650-AC8F-44CE854A5397}">
      <dgm:prSet/>
      <dgm:spPr/>
      <dgm:t>
        <a:bodyPr/>
        <a:lstStyle/>
        <a:p>
          <a:r>
            <a:rPr lang="pt-BR"/>
            <a:t>3- Flexão anormal</a:t>
          </a:r>
          <a:endParaRPr lang="en-US"/>
        </a:p>
      </dgm:t>
    </dgm:pt>
    <dgm:pt modelId="{33CE6F32-678C-4045-8938-B4A60D092B6D}" type="parTrans" cxnId="{A4AAA5F3-BB02-48DE-8C53-9426FBB34573}">
      <dgm:prSet/>
      <dgm:spPr/>
      <dgm:t>
        <a:bodyPr/>
        <a:lstStyle/>
        <a:p>
          <a:endParaRPr lang="en-US"/>
        </a:p>
      </dgm:t>
    </dgm:pt>
    <dgm:pt modelId="{3389F36E-8D0F-4FC9-8F5D-A0DEBFC6AF29}" type="sibTrans" cxnId="{A4AAA5F3-BB02-48DE-8C53-9426FBB34573}">
      <dgm:prSet/>
      <dgm:spPr/>
      <dgm:t>
        <a:bodyPr/>
        <a:lstStyle/>
        <a:p>
          <a:endParaRPr lang="en-US"/>
        </a:p>
      </dgm:t>
    </dgm:pt>
    <dgm:pt modelId="{C99E95D3-47F1-4705-9222-6C5C38D2A361}">
      <dgm:prSet/>
      <dgm:spPr/>
      <dgm:t>
        <a:bodyPr/>
        <a:lstStyle/>
        <a:p>
          <a:r>
            <a:rPr lang="pt-BR"/>
            <a:t>2- Extensão anormal</a:t>
          </a:r>
          <a:endParaRPr lang="en-US"/>
        </a:p>
      </dgm:t>
    </dgm:pt>
    <dgm:pt modelId="{953875D4-80BC-46E6-8AF8-9247EBB0AE00}" type="parTrans" cxnId="{97857C3F-B008-4C48-BEDB-ADCE163A0373}">
      <dgm:prSet/>
      <dgm:spPr/>
      <dgm:t>
        <a:bodyPr/>
        <a:lstStyle/>
        <a:p>
          <a:endParaRPr lang="en-US"/>
        </a:p>
      </dgm:t>
    </dgm:pt>
    <dgm:pt modelId="{636A9E4E-F63F-42E6-9E32-BD3A505CF535}" type="sibTrans" cxnId="{97857C3F-B008-4C48-BEDB-ADCE163A0373}">
      <dgm:prSet/>
      <dgm:spPr/>
      <dgm:t>
        <a:bodyPr/>
        <a:lstStyle/>
        <a:p>
          <a:endParaRPr lang="en-US"/>
        </a:p>
      </dgm:t>
    </dgm:pt>
    <dgm:pt modelId="{1EE045D3-09B2-42EC-B239-8B404A92DBD2}">
      <dgm:prSet/>
      <dgm:spPr/>
      <dgm:t>
        <a:bodyPr/>
        <a:lstStyle/>
        <a:p>
          <a:r>
            <a:rPr lang="pt-BR"/>
            <a:t>1- Sem resposta</a:t>
          </a:r>
          <a:endParaRPr lang="en-US"/>
        </a:p>
      </dgm:t>
    </dgm:pt>
    <dgm:pt modelId="{1AADF4DE-AD6F-4E69-BAA2-444952A13875}" type="parTrans" cxnId="{5BA9E7CF-5086-45D4-8413-C4583840407A}">
      <dgm:prSet/>
      <dgm:spPr/>
      <dgm:t>
        <a:bodyPr/>
        <a:lstStyle/>
        <a:p>
          <a:endParaRPr lang="en-US"/>
        </a:p>
      </dgm:t>
    </dgm:pt>
    <dgm:pt modelId="{64E38C9F-F228-4A15-8FD1-FB597843FA28}" type="sibTrans" cxnId="{5BA9E7CF-5086-45D4-8413-C4583840407A}">
      <dgm:prSet/>
      <dgm:spPr/>
      <dgm:t>
        <a:bodyPr/>
        <a:lstStyle/>
        <a:p>
          <a:endParaRPr lang="en-US"/>
        </a:p>
      </dgm:t>
    </dgm:pt>
    <dgm:pt modelId="{224A0DD9-ED9A-4525-B0DC-9682FCDF3D16}" type="pres">
      <dgm:prSet presAssocID="{7E5E9B83-5202-467A-B869-5DCB771B0076}" presName="theList" presStyleCnt="0">
        <dgm:presLayoutVars>
          <dgm:dir/>
          <dgm:animLvl val="lvl"/>
          <dgm:resizeHandles val="exact"/>
        </dgm:presLayoutVars>
      </dgm:prSet>
      <dgm:spPr/>
    </dgm:pt>
    <dgm:pt modelId="{63D46690-DBAA-401A-B592-52B4D0E660FB}" type="pres">
      <dgm:prSet presAssocID="{B4C45D7D-B45C-482E-B01E-99DCBEFA64AE}" presName="compNode" presStyleCnt="0"/>
      <dgm:spPr/>
    </dgm:pt>
    <dgm:pt modelId="{6BDF61E2-BE10-45FD-93E7-134592E72BAF}" type="pres">
      <dgm:prSet presAssocID="{B4C45D7D-B45C-482E-B01E-99DCBEFA64AE}" presName="aNode" presStyleLbl="bgShp" presStyleIdx="0" presStyleCnt="3"/>
      <dgm:spPr/>
    </dgm:pt>
    <dgm:pt modelId="{31C4DDBD-C534-4FFD-A7B3-C2CC7A26D4C0}" type="pres">
      <dgm:prSet presAssocID="{B4C45D7D-B45C-482E-B01E-99DCBEFA64AE}" presName="textNode" presStyleLbl="bgShp" presStyleIdx="0" presStyleCnt="3"/>
      <dgm:spPr/>
    </dgm:pt>
    <dgm:pt modelId="{D7AC24CA-5A3C-4749-B519-A30A427FEAFA}" type="pres">
      <dgm:prSet presAssocID="{B4C45D7D-B45C-482E-B01E-99DCBEFA64AE}" presName="compChildNode" presStyleCnt="0"/>
      <dgm:spPr/>
    </dgm:pt>
    <dgm:pt modelId="{20AB7CCF-0003-475C-BC9A-09A37747A5D3}" type="pres">
      <dgm:prSet presAssocID="{B4C45D7D-B45C-482E-B01E-99DCBEFA64AE}" presName="theInnerList" presStyleCnt="0"/>
      <dgm:spPr/>
    </dgm:pt>
    <dgm:pt modelId="{28F573BA-4F16-4F44-8EA7-8072A8A94B93}" type="pres">
      <dgm:prSet presAssocID="{BDA0F7FC-1021-4FA5-8E33-E25239823385}" presName="childNode" presStyleLbl="node1" presStyleIdx="0" presStyleCnt="15">
        <dgm:presLayoutVars>
          <dgm:bulletEnabled val="1"/>
        </dgm:presLayoutVars>
      </dgm:prSet>
      <dgm:spPr/>
    </dgm:pt>
    <dgm:pt modelId="{0CA24C93-8494-41A1-91D4-4AFDA217A46D}" type="pres">
      <dgm:prSet presAssocID="{BDA0F7FC-1021-4FA5-8E33-E25239823385}" presName="aSpace2" presStyleCnt="0"/>
      <dgm:spPr/>
    </dgm:pt>
    <dgm:pt modelId="{0F02E85D-08DF-47C6-A4B2-CC5A629EA937}" type="pres">
      <dgm:prSet presAssocID="{444DC51A-62FA-4ABF-BF47-697EB0DAF385}" presName="childNode" presStyleLbl="node1" presStyleIdx="1" presStyleCnt="15">
        <dgm:presLayoutVars>
          <dgm:bulletEnabled val="1"/>
        </dgm:presLayoutVars>
      </dgm:prSet>
      <dgm:spPr/>
    </dgm:pt>
    <dgm:pt modelId="{37DA6CA0-A67B-4258-A049-02633C0209C2}" type="pres">
      <dgm:prSet presAssocID="{444DC51A-62FA-4ABF-BF47-697EB0DAF385}" presName="aSpace2" presStyleCnt="0"/>
      <dgm:spPr/>
    </dgm:pt>
    <dgm:pt modelId="{560E8F98-EAD0-4CA9-B27A-79306D7C52B7}" type="pres">
      <dgm:prSet presAssocID="{9369A676-800A-4C47-A024-54536FC376F8}" presName="childNode" presStyleLbl="node1" presStyleIdx="2" presStyleCnt="15">
        <dgm:presLayoutVars>
          <dgm:bulletEnabled val="1"/>
        </dgm:presLayoutVars>
      </dgm:prSet>
      <dgm:spPr/>
    </dgm:pt>
    <dgm:pt modelId="{9A574DC0-516A-43BE-9A40-BDBFF87D17B2}" type="pres">
      <dgm:prSet presAssocID="{9369A676-800A-4C47-A024-54536FC376F8}" presName="aSpace2" presStyleCnt="0"/>
      <dgm:spPr/>
    </dgm:pt>
    <dgm:pt modelId="{96681203-9229-47F5-BD1D-3E5C7FA8BA73}" type="pres">
      <dgm:prSet presAssocID="{E3196950-F461-43D6-9A84-7E929FF4F8B0}" presName="childNode" presStyleLbl="node1" presStyleIdx="3" presStyleCnt="15">
        <dgm:presLayoutVars>
          <dgm:bulletEnabled val="1"/>
        </dgm:presLayoutVars>
      </dgm:prSet>
      <dgm:spPr/>
    </dgm:pt>
    <dgm:pt modelId="{BEA382CD-0CA6-4E28-BEFD-5A99A9713E6A}" type="pres">
      <dgm:prSet presAssocID="{B4C45D7D-B45C-482E-B01E-99DCBEFA64AE}" presName="aSpace" presStyleCnt="0"/>
      <dgm:spPr/>
    </dgm:pt>
    <dgm:pt modelId="{97F0229F-5B35-4897-B432-82FE3FF9B8A1}" type="pres">
      <dgm:prSet presAssocID="{1EB478FE-694D-43F4-B76E-C05F7BC36A6B}" presName="compNode" presStyleCnt="0"/>
      <dgm:spPr/>
    </dgm:pt>
    <dgm:pt modelId="{3548DD64-1B1D-41AF-9EC3-8F66B722AFEB}" type="pres">
      <dgm:prSet presAssocID="{1EB478FE-694D-43F4-B76E-C05F7BC36A6B}" presName="aNode" presStyleLbl="bgShp" presStyleIdx="1" presStyleCnt="3"/>
      <dgm:spPr/>
    </dgm:pt>
    <dgm:pt modelId="{3E7B83B6-7C9E-443B-99BF-D1E2C652898E}" type="pres">
      <dgm:prSet presAssocID="{1EB478FE-694D-43F4-B76E-C05F7BC36A6B}" presName="textNode" presStyleLbl="bgShp" presStyleIdx="1" presStyleCnt="3"/>
      <dgm:spPr/>
    </dgm:pt>
    <dgm:pt modelId="{C5052E46-5C91-4B19-A1D7-EAA21B42D208}" type="pres">
      <dgm:prSet presAssocID="{1EB478FE-694D-43F4-B76E-C05F7BC36A6B}" presName="compChildNode" presStyleCnt="0"/>
      <dgm:spPr/>
    </dgm:pt>
    <dgm:pt modelId="{4CE19048-999B-4D57-9E93-53EE009A9CF3}" type="pres">
      <dgm:prSet presAssocID="{1EB478FE-694D-43F4-B76E-C05F7BC36A6B}" presName="theInnerList" presStyleCnt="0"/>
      <dgm:spPr/>
    </dgm:pt>
    <dgm:pt modelId="{A33DD558-27F4-424B-AA94-7B8AECCA1B12}" type="pres">
      <dgm:prSet presAssocID="{A978A8DD-BD50-4F58-9EC0-0073EEFABC49}" presName="childNode" presStyleLbl="node1" presStyleIdx="4" presStyleCnt="15">
        <dgm:presLayoutVars>
          <dgm:bulletEnabled val="1"/>
        </dgm:presLayoutVars>
      </dgm:prSet>
      <dgm:spPr/>
    </dgm:pt>
    <dgm:pt modelId="{580AEB32-8B2B-4B0A-BAF0-7F417365AD77}" type="pres">
      <dgm:prSet presAssocID="{A978A8DD-BD50-4F58-9EC0-0073EEFABC49}" presName="aSpace2" presStyleCnt="0"/>
      <dgm:spPr/>
    </dgm:pt>
    <dgm:pt modelId="{5BAC04B9-6DD3-4DAF-8C53-9A194E34C4E2}" type="pres">
      <dgm:prSet presAssocID="{17B293E0-2E50-48C5-A578-00A616CA3639}" presName="childNode" presStyleLbl="node1" presStyleIdx="5" presStyleCnt="15">
        <dgm:presLayoutVars>
          <dgm:bulletEnabled val="1"/>
        </dgm:presLayoutVars>
      </dgm:prSet>
      <dgm:spPr/>
    </dgm:pt>
    <dgm:pt modelId="{C353B2E4-F90F-42C5-975D-DE53C1608E68}" type="pres">
      <dgm:prSet presAssocID="{17B293E0-2E50-48C5-A578-00A616CA3639}" presName="aSpace2" presStyleCnt="0"/>
      <dgm:spPr/>
    </dgm:pt>
    <dgm:pt modelId="{E951C04F-C5DF-45B4-9A7F-D40E49580530}" type="pres">
      <dgm:prSet presAssocID="{CA6D03FD-7C64-465E-BFE4-69EC38330254}" presName="childNode" presStyleLbl="node1" presStyleIdx="6" presStyleCnt="15">
        <dgm:presLayoutVars>
          <dgm:bulletEnabled val="1"/>
        </dgm:presLayoutVars>
      </dgm:prSet>
      <dgm:spPr/>
    </dgm:pt>
    <dgm:pt modelId="{4A525D4D-5DC9-40FE-BC5D-0F795FDC237E}" type="pres">
      <dgm:prSet presAssocID="{CA6D03FD-7C64-465E-BFE4-69EC38330254}" presName="aSpace2" presStyleCnt="0"/>
      <dgm:spPr/>
    </dgm:pt>
    <dgm:pt modelId="{CE137201-719D-49D0-95FF-105CE3860015}" type="pres">
      <dgm:prSet presAssocID="{404DEEE2-F7E4-482D-BC62-4263EA23D0B0}" presName="childNode" presStyleLbl="node1" presStyleIdx="7" presStyleCnt="15">
        <dgm:presLayoutVars>
          <dgm:bulletEnabled val="1"/>
        </dgm:presLayoutVars>
      </dgm:prSet>
      <dgm:spPr/>
    </dgm:pt>
    <dgm:pt modelId="{FE33DEF7-7D01-452E-A34D-6448C5BE161D}" type="pres">
      <dgm:prSet presAssocID="{404DEEE2-F7E4-482D-BC62-4263EA23D0B0}" presName="aSpace2" presStyleCnt="0"/>
      <dgm:spPr/>
    </dgm:pt>
    <dgm:pt modelId="{6E997CC5-9592-4F7C-AE96-5619A3173DC9}" type="pres">
      <dgm:prSet presAssocID="{24719A60-F0D9-4AF5-B26A-CAE33B16D0D7}" presName="childNode" presStyleLbl="node1" presStyleIdx="8" presStyleCnt="15">
        <dgm:presLayoutVars>
          <dgm:bulletEnabled val="1"/>
        </dgm:presLayoutVars>
      </dgm:prSet>
      <dgm:spPr/>
    </dgm:pt>
    <dgm:pt modelId="{E2C6E69F-B6B7-4E74-9131-28AB782F0C09}" type="pres">
      <dgm:prSet presAssocID="{1EB478FE-694D-43F4-B76E-C05F7BC36A6B}" presName="aSpace" presStyleCnt="0"/>
      <dgm:spPr/>
    </dgm:pt>
    <dgm:pt modelId="{B990A7C7-C213-4908-9EFB-C32FE391B773}" type="pres">
      <dgm:prSet presAssocID="{C92BEBEE-D8CE-403D-B170-B25392E85E93}" presName="compNode" presStyleCnt="0"/>
      <dgm:spPr/>
    </dgm:pt>
    <dgm:pt modelId="{993CCDA8-F322-40D5-9A73-6B98724DA675}" type="pres">
      <dgm:prSet presAssocID="{C92BEBEE-D8CE-403D-B170-B25392E85E93}" presName="aNode" presStyleLbl="bgShp" presStyleIdx="2" presStyleCnt="3"/>
      <dgm:spPr/>
    </dgm:pt>
    <dgm:pt modelId="{D6776DCA-F556-426E-BDBA-E41320652BF2}" type="pres">
      <dgm:prSet presAssocID="{C92BEBEE-D8CE-403D-B170-B25392E85E93}" presName="textNode" presStyleLbl="bgShp" presStyleIdx="2" presStyleCnt="3"/>
      <dgm:spPr/>
    </dgm:pt>
    <dgm:pt modelId="{E1A6DF53-3693-48C5-8F55-6CFCE1547271}" type="pres">
      <dgm:prSet presAssocID="{C92BEBEE-D8CE-403D-B170-B25392E85E93}" presName="compChildNode" presStyleCnt="0"/>
      <dgm:spPr/>
    </dgm:pt>
    <dgm:pt modelId="{8916B24F-158F-40B5-AFB4-7EA9CD1B426B}" type="pres">
      <dgm:prSet presAssocID="{C92BEBEE-D8CE-403D-B170-B25392E85E93}" presName="theInnerList" presStyleCnt="0"/>
      <dgm:spPr/>
    </dgm:pt>
    <dgm:pt modelId="{8521F273-2C8B-4D2B-84D8-D04C0AADCAB1}" type="pres">
      <dgm:prSet presAssocID="{E87C8BDE-29F8-42AC-A175-B86BFA2AF489}" presName="childNode" presStyleLbl="node1" presStyleIdx="9" presStyleCnt="15">
        <dgm:presLayoutVars>
          <dgm:bulletEnabled val="1"/>
        </dgm:presLayoutVars>
      </dgm:prSet>
      <dgm:spPr/>
    </dgm:pt>
    <dgm:pt modelId="{0F5526A8-110C-400C-977B-285B940851DC}" type="pres">
      <dgm:prSet presAssocID="{E87C8BDE-29F8-42AC-A175-B86BFA2AF489}" presName="aSpace2" presStyleCnt="0"/>
      <dgm:spPr/>
    </dgm:pt>
    <dgm:pt modelId="{830C8A0F-E498-47C2-89C6-EE919FEE5BA7}" type="pres">
      <dgm:prSet presAssocID="{68817286-8791-44DF-9D01-B9B1785FB4B3}" presName="childNode" presStyleLbl="node1" presStyleIdx="10" presStyleCnt="15">
        <dgm:presLayoutVars>
          <dgm:bulletEnabled val="1"/>
        </dgm:presLayoutVars>
      </dgm:prSet>
      <dgm:spPr/>
    </dgm:pt>
    <dgm:pt modelId="{FDAE3C92-C1AD-45B1-8B76-3E8E08EBEBD0}" type="pres">
      <dgm:prSet presAssocID="{68817286-8791-44DF-9D01-B9B1785FB4B3}" presName="aSpace2" presStyleCnt="0"/>
      <dgm:spPr/>
    </dgm:pt>
    <dgm:pt modelId="{292826A3-B269-4809-A8A6-DDF9D710DE48}" type="pres">
      <dgm:prSet presAssocID="{6C9724B4-8661-4490-9233-CD6B723FF846}" presName="childNode" presStyleLbl="node1" presStyleIdx="11" presStyleCnt="15">
        <dgm:presLayoutVars>
          <dgm:bulletEnabled val="1"/>
        </dgm:presLayoutVars>
      </dgm:prSet>
      <dgm:spPr/>
    </dgm:pt>
    <dgm:pt modelId="{575BDFD1-2E68-43E6-B9FA-D964780973C6}" type="pres">
      <dgm:prSet presAssocID="{6C9724B4-8661-4490-9233-CD6B723FF846}" presName="aSpace2" presStyleCnt="0"/>
      <dgm:spPr/>
    </dgm:pt>
    <dgm:pt modelId="{8E1B4046-C4DF-477D-A29A-8DFE5C271AEE}" type="pres">
      <dgm:prSet presAssocID="{BDA0B8A3-1A15-4650-AC8F-44CE854A5397}" presName="childNode" presStyleLbl="node1" presStyleIdx="12" presStyleCnt="15">
        <dgm:presLayoutVars>
          <dgm:bulletEnabled val="1"/>
        </dgm:presLayoutVars>
      </dgm:prSet>
      <dgm:spPr/>
    </dgm:pt>
    <dgm:pt modelId="{60AEAF59-77EE-4767-84A7-C020E8BE9D10}" type="pres">
      <dgm:prSet presAssocID="{BDA0B8A3-1A15-4650-AC8F-44CE854A5397}" presName="aSpace2" presStyleCnt="0"/>
      <dgm:spPr/>
    </dgm:pt>
    <dgm:pt modelId="{77BB7678-5B86-491E-9344-8B73A37923A5}" type="pres">
      <dgm:prSet presAssocID="{C99E95D3-47F1-4705-9222-6C5C38D2A361}" presName="childNode" presStyleLbl="node1" presStyleIdx="13" presStyleCnt="15">
        <dgm:presLayoutVars>
          <dgm:bulletEnabled val="1"/>
        </dgm:presLayoutVars>
      </dgm:prSet>
      <dgm:spPr/>
    </dgm:pt>
    <dgm:pt modelId="{53D98458-0D77-44D2-86C2-4088EEA79A3F}" type="pres">
      <dgm:prSet presAssocID="{C99E95D3-47F1-4705-9222-6C5C38D2A361}" presName="aSpace2" presStyleCnt="0"/>
      <dgm:spPr/>
    </dgm:pt>
    <dgm:pt modelId="{BB8D38FB-5DD5-44A2-8A88-AF833E4108B9}" type="pres">
      <dgm:prSet presAssocID="{1EE045D3-09B2-42EC-B239-8B404A92DBD2}" presName="childNode" presStyleLbl="node1" presStyleIdx="14" presStyleCnt="15">
        <dgm:presLayoutVars>
          <dgm:bulletEnabled val="1"/>
        </dgm:presLayoutVars>
      </dgm:prSet>
      <dgm:spPr/>
    </dgm:pt>
  </dgm:ptLst>
  <dgm:cxnLst>
    <dgm:cxn modelId="{24D5BC0A-CF12-4B3D-ADF4-0CD291A58AB3}" type="presOf" srcId="{BDA0B8A3-1A15-4650-AC8F-44CE854A5397}" destId="{8E1B4046-C4DF-477D-A29A-8DFE5C271AEE}" srcOrd="0" destOrd="0" presId="urn:microsoft.com/office/officeart/2005/8/layout/lProcess2"/>
    <dgm:cxn modelId="{72922B0C-22C8-45D4-A0AE-FAD7E9B6BEC2}" type="presOf" srcId="{C99E95D3-47F1-4705-9222-6C5C38D2A361}" destId="{77BB7678-5B86-491E-9344-8B73A37923A5}" srcOrd="0" destOrd="0" presId="urn:microsoft.com/office/officeart/2005/8/layout/lProcess2"/>
    <dgm:cxn modelId="{30FCA113-3945-4EB0-ACF8-C8D94A956240}" srcId="{7E5E9B83-5202-467A-B869-5DCB771B0076}" destId="{B4C45D7D-B45C-482E-B01E-99DCBEFA64AE}" srcOrd="0" destOrd="0" parTransId="{EADE13ED-082F-4C43-B870-07BFA6ED0777}" sibTransId="{E967E50D-29F8-463B-8D64-CE94E7C2680B}"/>
    <dgm:cxn modelId="{A61B4514-7D8E-4D8B-A582-27298DFD3C89}" type="presOf" srcId="{A978A8DD-BD50-4F58-9EC0-0073EEFABC49}" destId="{A33DD558-27F4-424B-AA94-7B8AECCA1B12}" srcOrd="0" destOrd="0" presId="urn:microsoft.com/office/officeart/2005/8/layout/lProcess2"/>
    <dgm:cxn modelId="{6BE3081B-B243-4EDC-BEA9-2CC50C17CC72}" type="presOf" srcId="{9369A676-800A-4C47-A024-54536FC376F8}" destId="{560E8F98-EAD0-4CA9-B27A-79306D7C52B7}" srcOrd="0" destOrd="0" presId="urn:microsoft.com/office/officeart/2005/8/layout/lProcess2"/>
    <dgm:cxn modelId="{433E7723-EDEF-40A2-BD90-5637A23EA3FD}" srcId="{C92BEBEE-D8CE-403D-B170-B25392E85E93}" destId="{6C9724B4-8661-4490-9233-CD6B723FF846}" srcOrd="2" destOrd="0" parTransId="{8B08F4F1-FCA2-4A60-B388-64C72A265D7C}" sibTransId="{394D8D7E-5614-468D-89D8-28C782376239}"/>
    <dgm:cxn modelId="{E6121427-70F3-4B6F-A9E8-C584AA6C7D50}" type="presOf" srcId="{CA6D03FD-7C64-465E-BFE4-69EC38330254}" destId="{E951C04F-C5DF-45B4-9A7F-D40E49580530}" srcOrd="0" destOrd="0" presId="urn:microsoft.com/office/officeart/2005/8/layout/lProcess2"/>
    <dgm:cxn modelId="{1913813C-3076-45C6-B5B2-00D0DCBA4A5E}" srcId="{C92BEBEE-D8CE-403D-B170-B25392E85E93}" destId="{E87C8BDE-29F8-42AC-A175-B86BFA2AF489}" srcOrd="0" destOrd="0" parTransId="{641A31D5-1082-4819-A1F2-AE9C130372A2}" sibTransId="{BA56AED2-F3BA-4AF5-9BB5-773C63C8C2CA}"/>
    <dgm:cxn modelId="{8B7AC83E-BD56-4BF5-9FD8-9AA43C725E0A}" type="presOf" srcId="{E3196950-F461-43D6-9A84-7E929FF4F8B0}" destId="{96681203-9229-47F5-BD1D-3E5C7FA8BA73}" srcOrd="0" destOrd="0" presId="urn:microsoft.com/office/officeart/2005/8/layout/lProcess2"/>
    <dgm:cxn modelId="{97857C3F-B008-4C48-BEDB-ADCE163A0373}" srcId="{C92BEBEE-D8CE-403D-B170-B25392E85E93}" destId="{C99E95D3-47F1-4705-9222-6C5C38D2A361}" srcOrd="4" destOrd="0" parTransId="{953875D4-80BC-46E6-8AF8-9247EBB0AE00}" sibTransId="{636A9E4E-F63F-42E6-9E32-BD3A505CF535}"/>
    <dgm:cxn modelId="{06D4A15E-D99C-46FB-BC6E-D05B4E79A5C2}" srcId="{B4C45D7D-B45C-482E-B01E-99DCBEFA64AE}" destId="{9369A676-800A-4C47-A024-54536FC376F8}" srcOrd="2" destOrd="0" parTransId="{5161741C-A9CB-41B8-9471-6F30A6F1FF11}" sibTransId="{82554173-4F28-4D62-8B6C-A53A905C41DD}"/>
    <dgm:cxn modelId="{94796241-8050-419F-99E9-3CC76E0CC31D}" type="presOf" srcId="{24719A60-F0D9-4AF5-B26A-CAE33B16D0D7}" destId="{6E997CC5-9592-4F7C-AE96-5619A3173DC9}" srcOrd="0" destOrd="0" presId="urn:microsoft.com/office/officeart/2005/8/layout/lProcess2"/>
    <dgm:cxn modelId="{4A946463-93C6-48B4-B165-009D56020410}" type="presOf" srcId="{C92BEBEE-D8CE-403D-B170-B25392E85E93}" destId="{993CCDA8-F322-40D5-9A73-6B98724DA675}" srcOrd="0" destOrd="0" presId="urn:microsoft.com/office/officeart/2005/8/layout/lProcess2"/>
    <dgm:cxn modelId="{4BA5946B-5B3C-41B8-908D-5123CE41B43E}" type="presOf" srcId="{1EE045D3-09B2-42EC-B239-8B404A92DBD2}" destId="{BB8D38FB-5DD5-44A2-8A88-AF833E4108B9}" srcOrd="0" destOrd="0" presId="urn:microsoft.com/office/officeart/2005/8/layout/lProcess2"/>
    <dgm:cxn modelId="{AF5B226E-5C2D-40A1-96C0-45656B8A546B}" type="presOf" srcId="{17B293E0-2E50-48C5-A578-00A616CA3639}" destId="{5BAC04B9-6DD3-4DAF-8C53-9A194E34C4E2}" srcOrd="0" destOrd="0" presId="urn:microsoft.com/office/officeart/2005/8/layout/lProcess2"/>
    <dgm:cxn modelId="{F6FB886F-8A99-4DCD-9264-E79F825C33E9}" type="presOf" srcId="{7E5E9B83-5202-467A-B869-5DCB771B0076}" destId="{224A0DD9-ED9A-4525-B0DC-9682FCDF3D16}" srcOrd="0" destOrd="0" presId="urn:microsoft.com/office/officeart/2005/8/layout/lProcess2"/>
    <dgm:cxn modelId="{9046A855-1ADB-4573-8A0D-D9CC158909F8}" type="presOf" srcId="{B4C45D7D-B45C-482E-B01E-99DCBEFA64AE}" destId="{31C4DDBD-C534-4FFD-A7B3-C2CC7A26D4C0}" srcOrd="1" destOrd="0" presId="urn:microsoft.com/office/officeart/2005/8/layout/lProcess2"/>
    <dgm:cxn modelId="{DD083258-0F4C-47C1-98B5-A62BEC615417}" srcId="{7E5E9B83-5202-467A-B869-5DCB771B0076}" destId="{1EB478FE-694D-43F4-B76E-C05F7BC36A6B}" srcOrd="1" destOrd="0" parTransId="{829B819B-2D43-45B6-B9AE-8DF6E7371F20}" sibTransId="{6F84DC40-5F89-4E63-936D-C8B3FE63CC01}"/>
    <dgm:cxn modelId="{DE76A387-195F-404A-AC15-AD8828658560}" type="presOf" srcId="{B4C45D7D-B45C-482E-B01E-99DCBEFA64AE}" destId="{6BDF61E2-BE10-45FD-93E7-134592E72BAF}" srcOrd="0" destOrd="0" presId="urn:microsoft.com/office/officeart/2005/8/layout/lProcess2"/>
    <dgm:cxn modelId="{DB67DA87-B0AD-48F1-91F2-8B036A790213}" type="presOf" srcId="{1EB478FE-694D-43F4-B76E-C05F7BC36A6B}" destId="{3548DD64-1B1D-41AF-9EC3-8F66B722AFEB}" srcOrd="0" destOrd="0" presId="urn:microsoft.com/office/officeart/2005/8/layout/lProcess2"/>
    <dgm:cxn modelId="{45204F94-A220-4538-8082-13C32A2BB663}" srcId="{C92BEBEE-D8CE-403D-B170-B25392E85E93}" destId="{68817286-8791-44DF-9D01-B9B1785FB4B3}" srcOrd="1" destOrd="0" parTransId="{DEF6D1F8-0931-4BE9-8694-360BF2501E36}" sibTransId="{3FFEFF1A-B20E-4932-9BC8-F741EE2160BB}"/>
    <dgm:cxn modelId="{9B35BAA4-6128-4C6C-821D-03E620574C49}" srcId="{7E5E9B83-5202-467A-B869-5DCB771B0076}" destId="{C92BEBEE-D8CE-403D-B170-B25392E85E93}" srcOrd="2" destOrd="0" parTransId="{FD116390-A458-46C8-B8C0-DE7F0C38FE24}" sibTransId="{B6E99C6E-C61B-4FC7-9C1D-F5AFDF37AC22}"/>
    <dgm:cxn modelId="{D0F832A8-78E2-4EFC-89CA-D997233CE74A}" srcId="{1EB478FE-694D-43F4-B76E-C05F7BC36A6B}" destId="{17B293E0-2E50-48C5-A578-00A616CA3639}" srcOrd="1" destOrd="0" parTransId="{8DCDD092-2820-4CB3-A9CD-3CB0F9931252}" sibTransId="{BFE5FEA4-B7BD-4F96-BC3D-F9D2095BE85A}"/>
    <dgm:cxn modelId="{CC4F77AB-BC00-46AD-AF57-5F744F997C93}" srcId="{1EB478FE-694D-43F4-B76E-C05F7BC36A6B}" destId="{24719A60-F0D9-4AF5-B26A-CAE33B16D0D7}" srcOrd="4" destOrd="0" parTransId="{2EE760CB-0DE6-47DF-A11C-F248AF4AEE1A}" sibTransId="{8B330AA2-224F-4265-807E-7728B726B289}"/>
    <dgm:cxn modelId="{4B375AAC-A9AD-475C-8DD1-09B51D1F49BE}" type="presOf" srcId="{68817286-8791-44DF-9D01-B9B1785FB4B3}" destId="{830C8A0F-E498-47C2-89C6-EE919FEE5BA7}" srcOrd="0" destOrd="0" presId="urn:microsoft.com/office/officeart/2005/8/layout/lProcess2"/>
    <dgm:cxn modelId="{553341B2-CD75-4FCE-85F1-05B37A08D3E3}" srcId="{B4C45D7D-B45C-482E-B01E-99DCBEFA64AE}" destId="{444DC51A-62FA-4ABF-BF47-697EB0DAF385}" srcOrd="1" destOrd="0" parTransId="{666C8FD0-F9AA-40F5-9EFC-6385683773EF}" sibTransId="{72177435-4A00-4F51-B8E1-9C2E6E348AA3}"/>
    <dgm:cxn modelId="{7794F1BA-4F53-40FA-9EC3-DFBBA2C89A48}" srcId="{1EB478FE-694D-43F4-B76E-C05F7BC36A6B}" destId="{404DEEE2-F7E4-482D-BC62-4263EA23D0B0}" srcOrd="3" destOrd="0" parTransId="{1C94D1CD-F9DD-4A72-9CC9-78EA3716FEF9}" sibTransId="{18B4E53D-FA94-4E2B-8C4F-BF24DC659BF3}"/>
    <dgm:cxn modelId="{E0364EBE-451D-4C54-A563-DC0C2E614780}" type="presOf" srcId="{6C9724B4-8661-4490-9233-CD6B723FF846}" destId="{292826A3-B269-4809-A8A6-DDF9D710DE48}" srcOrd="0" destOrd="0" presId="urn:microsoft.com/office/officeart/2005/8/layout/lProcess2"/>
    <dgm:cxn modelId="{AC587EC1-0D8C-42DD-BB38-5B7A1A57D73F}" type="presOf" srcId="{C92BEBEE-D8CE-403D-B170-B25392E85E93}" destId="{D6776DCA-F556-426E-BDBA-E41320652BF2}" srcOrd="1" destOrd="0" presId="urn:microsoft.com/office/officeart/2005/8/layout/lProcess2"/>
    <dgm:cxn modelId="{5BA9E7CF-5086-45D4-8413-C4583840407A}" srcId="{C92BEBEE-D8CE-403D-B170-B25392E85E93}" destId="{1EE045D3-09B2-42EC-B239-8B404A92DBD2}" srcOrd="5" destOrd="0" parTransId="{1AADF4DE-AD6F-4E69-BAA2-444952A13875}" sibTransId="{64E38C9F-F228-4A15-8FD1-FB597843FA28}"/>
    <dgm:cxn modelId="{273547D4-CB40-443F-8AD4-A2D53586AB0F}" type="presOf" srcId="{1EB478FE-694D-43F4-B76E-C05F7BC36A6B}" destId="{3E7B83B6-7C9E-443B-99BF-D1E2C652898E}" srcOrd="1" destOrd="0" presId="urn:microsoft.com/office/officeart/2005/8/layout/lProcess2"/>
    <dgm:cxn modelId="{820A2AD6-77E0-4BFC-8ECB-7B6EF3CBD4D6}" srcId="{B4C45D7D-B45C-482E-B01E-99DCBEFA64AE}" destId="{E3196950-F461-43D6-9A84-7E929FF4F8B0}" srcOrd="3" destOrd="0" parTransId="{2FAB791B-38B2-4BE3-8A64-DF1E9B14E619}" sibTransId="{6937726A-B919-485F-A9C1-A681B59E4762}"/>
    <dgm:cxn modelId="{6C87E9DF-3D69-4976-B0E8-57F607B4414F}" type="presOf" srcId="{444DC51A-62FA-4ABF-BF47-697EB0DAF385}" destId="{0F02E85D-08DF-47C6-A4B2-CC5A629EA937}" srcOrd="0" destOrd="0" presId="urn:microsoft.com/office/officeart/2005/8/layout/lProcess2"/>
    <dgm:cxn modelId="{293E83E0-EFF7-471B-BCAA-8276FA6D1657}" type="presOf" srcId="{E87C8BDE-29F8-42AC-A175-B86BFA2AF489}" destId="{8521F273-2C8B-4D2B-84D8-D04C0AADCAB1}" srcOrd="0" destOrd="0" presId="urn:microsoft.com/office/officeart/2005/8/layout/lProcess2"/>
    <dgm:cxn modelId="{9ECD66E3-7E2F-4E5D-A7AB-95DCCD312317}" type="presOf" srcId="{BDA0F7FC-1021-4FA5-8E33-E25239823385}" destId="{28F573BA-4F16-4F44-8EA7-8072A8A94B93}" srcOrd="0" destOrd="0" presId="urn:microsoft.com/office/officeart/2005/8/layout/lProcess2"/>
    <dgm:cxn modelId="{ECD416E4-F47C-44C5-A2C8-30EC8526F94A}" srcId="{B4C45D7D-B45C-482E-B01E-99DCBEFA64AE}" destId="{BDA0F7FC-1021-4FA5-8E33-E25239823385}" srcOrd="0" destOrd="0" parTransId="{480988DB-9C5F-4884-86AF-3332A975DE65}" sibTransId="{B1ECDEA5-8DEC-426B-90DD-2F29D0794ABC}"/>
    <dgm:cxn modelId="{B7C4C6E7-2E85-4FB5-B308-3E185CB5A799}" srcId="{1EB478FE-694D-43F4-B76E-C05F7BC36A6B}" destId="{CA6D03FD-7C64-465E-BFE4-69EC38330254}" srcOrd="2" destOrd="0" parTransId="{2B3E3B11-B590-48D7-8783-FF2CF71EDD02}" sibTransId="{6CBF48D4-507F-4F6D-AA97-87253452A9B8}"/>
    <dgm:cxn modelId="{A4AAA5F3-BB02-48DE-8C53-9426FBB34573}" srcId="{C92BEBEE-D8CE-403D-B170-B25392E85E93}" destId="{BDA0B8A3-1A15-4650-AC8F-44CE854A5397}" srcOrd="3" destOrd="0" parTransId="{33CE6F32-678C-4045-8938-B4A60D092B6D}" sibTransId="{3389F36E-8D0F-4FC9-8F5D-A0DEBFC6AF29}"/>
    <dgm:cxn modelId="{129FC3F9-85AD-44AB-9C24-359DE5AAAA63}" srcId="{1EB478FE-694D-43F4-B76E-C05F7BC36A6B}" destId="{A978A8DD-BD50-4F58-9EC0-0073EEFABC49}" srcOrd="0" destOrd="0" parTransId="{875655FF-2A84-41E4-B535-32BFE4D9FBD0}" sibTransId="{D269E0D4-6ADC-477B-ACD3-F2C0C1BA6144}"/>
    <dgm:cxn modelId="{A62BA1FE-1D8E-49F8-AC8A-4646707FB572}" type="presOf" srcId="{404DEEE2-F7E4-482D-BC62-4263EA23D0B0}" destId="{CE137201-719D-49D0-95FF-105CE3860015}" srcOrd="0" destOrd="0" presId="urn:microsoft.com/office/officeart/2005/8/layout/lProcess2"/>
    <dgm:cxn modelId="{37257C48-8C0A-4FA0-9082-339B172EF75C}" type="presParOf" srcId="{224A0DD9-ED9A-4525-B0DC-9682FCDF3D16}" destId="{63D46690-DBAA-401A-B592-52B4D0E660FB}" srcOrd="0" destOrd="0" presId="urn:microsoft.com/office/officeart/2005/8/layout/lProcess2"/>
    <dgm:cxn modelId="{1FA97CCA-DF4C-4620-9FB2-C7082380B8E4}" type="presParOf" srcId="{63D46690-DBAA-401A-B592-52B4D0E660FB}" destId="{6BDF61E2-BE10-45FD-93E7-134592E72BAF}" srcOrd="0" destOrd="0" presId="urn:microsoft.com/office/officeart/2005/8/layout/lProcess2"/>
    <dgm:cxn modelId="{8CBA4192-03FA-4C46-886E-86D104EEC5EA}" type="presParOf" srcId="{63D46690-DBAA-401A-B592-52B4D0E660FB}" destId="{31C4DDBD-C534-4FFD-A7B3-C2CC7A26D4C0}" srcOrd="1" destOrd="0" presId="urn:microsoft.com/office/officeart/2005/8/layout/lProcess2"/>
    <dgm:cxn modelId="{C694ECAE-6550-4D83-A153-D9C282065A03}" type="presParOf" srcId="{63D46690-DBAA-401A-B592-52B4D0E660FB}" destId="{D7AC24CA-5A3C-4749-B519-A30A427FEAFA}" srcOrd="2" destOrd="0" presId="urn:microsoft.com/office/officeart/2005/8/layout/lProcess2"/>
    <dgm:cxn modelId="{5F6278D5-08E4-465A-A54D-26BDADA12F85}" type="presParOf" srcId="{D7AC24CA-5A3C-4749-B519-A30A427FEAFA}" destId="{20AB7CCF-0003-475C-BC9A-09A37747A5D3}" srcOrd="0" destOrd="0" presId="urn:microsoft.com/office/officeart/2005/8/layout/lProcess2"/>
    <dgm:cxn modelId="{ECD0FF9E-C34F-4F2D-975E-09963655C525}" type="presParOf" srcId="{20AB7CCF-0003-475C-BC9A-09A37747A5D3}" destId="{28F573BA-4F16-4F44-8EA7-8072A8A94B93}" srcOrd="0" destOrd="0" presId="urn:microsoft.com/office/officeart/2005/8/layout/lProcess2"/>
    <dgm:cxn modelId="{3ACF9CFE-80C8-4F05-93CA-F67613CE0AFA}" type="presParOf" srcId="{20AB7CCF-0003-475C-BC9A-09A37747A5D3}" destId="{0CA24C93-8494-41A1-91D4-4AFDA217A46D}" srcOrd="1" destOrd="0" presId="urn:microsoft.com/office/officeart/2005/8/layout/lProcess2"/>
    <dgm:cxn modelId="{E306AB04-E7C6-463D-BC02-B8CFD34AFB55}" type="presParOf" srcId="{20AB7CCF-0003-475C-BC9A-09A37747A5D3}" destId="{0F02E85D-08DF-47C6-A4B2-CC5A629EA937}" srcOrd="2" destOrd="0" presId="urn:microsoft.com/office/officeart/2005/8/layout/lProcess2"/>
    <dgm:cxn modelId="{3A8BDE09-5DFF-4CD3-9206-9F753A46502B}" type="presParOf" srcId="{20AB7CCF-0003-475C-BC9A-09A37747A5D3}" destId="{37DA6CA0-A67B-4258-A049-02633C0209C2}" srcOrd="3" destOrd="0" presId="urn:microsoft.com/office/officeart/2005/8/layout/lProcess2"/>
    <dgm:cxn modelId="{1056D1C4-9486-4CBE-B257-62E1B273CD24}" type="presParOf" srcId="{20AB7CCF-0003-475C-BC9A-09A37747A5D3}" destId="{560E8F98-EAD0-4CA9-B27A-79306D7C52B7}" srcOrd="4" destOrd="0" presId="urn:microsoft.com/office/officeart/2005/8/layout/lProcess2"/>
    <dgm:cxn modelId="{F6494EF8-6F87-49DA-8AAF-26211D3F9F10}" type="presParOf" srcId="{20AB7CCF-0003-475C-BC9A-09A37747A5D3}" destId="{9A574DC0-516A-43BE-9A40-BDBFF87D17B2}" srcOrd="5" destOrd="0" presId="urn:microsoft.com/office/officeart/2005/8/layout/lProcess2"/>
    <dgm:cxn modelId="{16016A1F-74BF-4323-A723-0F4A32289BB2}" type="presParOf" srcId="{20AB7CCF-0003-475C-BC9A-09A37747A5D3}" destId="{96681203-9229-47F5-BD1D-3E5C7FA8BA73}" srcOrd="6" destOrd="0" presId="urn:microsoft.com/office/officeart/2005/8/layout/lProcess2"/>
    <dgm:cxn modelId="{AA727CF3-54FC-4CBD-ABEE-73D50ECA3941}" type="presParOf" srcId="{224A0DD9-ED9A-4525-B0DC-9682FCDF3D16}" destId="{BEA382CD-0CA6-4E28-BEFD-5A99A9713E6A}" srcOrd="1" destOrd="0" presId="urn:microsoft.com/office/officeart/2005/8/layout/lProcess2"/>
    <dgm:cxn modelId="{994D75EF-F993-46CC-AE98-A7CA7A972145}" type="presParOf" srcId="{224A0DD9-ED9A-4525-B0DC-9682FCDF3D16}" destId="{97F0229F-5B35-4897-B432-82FE3FF9B8A1}" srcOrd="2" destOrd="0" presId="urn:microsoft.com/office/officeart/2005/8/layout/lProcess2"/>
    <dgm:cxn modelId="{C18CC4DB-463D-4FD1-8A9F-C6C2CCDC9FF7}" type="presParOf" srcId="{97F0229F-5B35-4897-B432-82FE3FF9B8A1}" destId="{3548DD64-1B1D-41AF-9EC3-8F66B722AFEB}" srcOrd="0" destOrd="0" presId="urn:microsoft.com/office/officeart/2005/8/layout/lProcess2"/>
    <dgm:cxn modelId="{86205597-9DDD-4829-BC62-837553EFBD06}" type="presParOf" srcId="{97F0229F-5B35-4897-B432-82FE3FF9B8A1}" destId="{3E7B83B6-7C9E-443B-99BF-D1E2C652898E}" srcOrd="1" destOrd="0" presId="urn:microsoft.com/office/officeart/2005/8/layout/lProcess2"/>
    <dgm:cxn modelId="{9C38F4CC-B7E2-4A16-B056-EE63CF685570}" type="presParOf" srcId="{97F0229F-5B35-4897-B432-82FE3FF9B8A1}" destId="{C5052E46-5C91-4B19-A1D7-EAA21B42D208}" srcOrd="2" destOrd="0" presId="urn:microsoft.com/office/officeart/2005/8/layout/lProcess2"/>
    <dgm:cxn modelId="{FF2E50AB-4C3B-4A88-A9D2-94C1C3177751}" type="presParOf" srcId="{C5052E46-5C91-4B19-A1D7-EAA21B42D208}" destId="{4CE19048-999B-4D57-9E93-53EE009A9CF3}" srcOrd="0" destOrd="0" presId="urn:microsoft.com/office/officeart/2005/8/layout/lProcess2"/>
    <dgm:cxn modelId="{2E4265D4-E7DB-454A-847E-270EDD6846C6}" type="presParOf" srcId="{4CE19048-999B-4D57-9E93-53EE009A9CF3}" destId="{A33DD558-27F4-424B-AA94-7B8AECCA1B12}" srcOrd="0" destOrd="0" presId="urn:microsoft.com/office/officeart/2005/8/layout/lProcess2"/>
    <dgm:cxn modelId="{F6809D5F-4A49-466A-9A0F-52197BE9BB90}" type="presParOf" srcId="{4CE19048-999B-4D57-9E93-53EE009A9CF3}" destId="{580AEB32-8B2B-4B0A-BAF0-7F417365AD77}" srcOrd="1" destOrd="0" presId="urn:microsoft.com/office/officeart/2005/8/layout/lProcess2"/>
    <dgm:cxn modelId="{D492B82A-4F55-41BB-B657-76956C45AD8D}" type="presParOf" srcId="{4CE19048-999B-4D57-9E93-53EE009A9CF3}" destId="{5BAC04B9-6DD3-4DAF-8C53-9A194E34C4E2}" srcOrd="2" destOrd="0" presId="urn:microsoft.com/office/officeart/2005/8/layout/lProcess2"/>
    <dgm:cxn modelId="{3FB65FBA-C1FE-4BD0-A22F-1373531FEED4}" type="presParOf" srcId="{4CE19048-999B-4D57-9E93-53EE009A9CF3}" destId="{C353B2E4-F90F-42C5-975D-DE53C1608E68}" srcOrd="3" destOrd="0" presId="urn:microsoft.com/office/officeart/2005/8/layout/lProcess2"/>
    <dgm:cxn modelId="{871E4CC1-2FA3-4862-A3D8-197DCA05845F}" type="presParOf" srcId="{4CE19048-999B-4D57-9E93-53EE009A9CF3}" destId="{E951C04F-C5DF-45B4-9A7F-D40E49580530}" srcOrd="4" destOrd="0" presId="urn:microsoft.com/office/officeart/2005/8/layout/lProcess2"/>
    <dgm:cxn modelId="{DE30D6AB-2775-4DBB-80B2-D4F1CA51A445}" type="presParOf" srcId="{4CE19048-999B-4D57-9E93-53EE009A9CF3}" destId="{4A525D4D-5DC9-40FE-BC5D-0F795FDC237E}" srcOrd="5" destOrd="0" presId="urn:microsoft.com/office/officeart/2005/8/layout/lProcess2"/>
    <dgm:cxn modelId="{B0CE4DC9-6C3C-42EC-A93B-9A9190EBE70C}" type="presParOf" srcId="{4CE19048-999B-4D57-9E93-53EE009A9CF3}" destId="{CE137201-719D-49D0-95FF-105CE3860015}" srcOrd="6" destOrd="0" presId="urn:microsoft.com/office/officeart/2005/8/layout/lProcess2"/>
    <dgm:cxn modelId="{10501099-8521-4BC6-90E1-873234425618}" type="presParOf" srcId="{4CE19048-999B-4D57-9E93-53EE009A9CF3}" destId="{FE33DEF7-7D01-452E-A34D-6448C5BE161D}" srcOrd="7" destOrd="0" presId="urn:microsoft.com/office/officeart/2005/8/layout/lProcess2"/>
    <dgm:cxn modelId="{CA593826-9A45-4396-A587-CBCB9BD72912}" type="presParOf" srcId="{4CE19048-999B-4D57-9E93-53EE009A9CF3}" destId="{6E997CC5-9592-4F7C-AE96-5619A3173DC9}" srcOrd="8" destOrd="0" presId="urn:microsoft.com/office/officeart/2005/8/layout/lProcess2"/>
    <dgm:cxn modelId="{70ACFAC5-5B95-4C74-A4F2-691B93B0318E}" type="presParOf" srcId="{224A0DD9-ED9A-4525-B0DC-9682FCDF3D16}" destId="{E2C6E69F-B6B7-4E74-9131-28AB782F0C09}" srcOrd="3" destOrd="0" presId="urn:microsoft.com/office/officeart/2005/8/layout/lProcess2"/>
    <dgm:cxn modelId="{D3A7A283-2266-4C90-A95B-4667602A8B77}" type="presParOf" srcId="{224A0DD9-ED9A-4525-B0DC-9682FCDF3D16}" destId="{B990A7C7-C213-4908-9EFB-C32FE391B773}" srcOrd="4" destOrd="0" presId="urn:microsoft.com/office/officeart/2005/8/layout/lProcess2"/>
    <dgm:cxn modelId="{BBA55AD7-436F-468F-894E-CE0876095050}" type="presParOf" srcId="{B990A7C7-C213-4908-9EFB-C32FE391B773}" destId="{993CCDA8-F322-40D5-9A73-6B98724DA675}" srcOrd="0" destOrd="0" presId="urn:microsoft.com/office/officeart/2005/8/layout/lProcess2"/>
    <dgm:cxn modelId="{15E7A0FB-7EAB-446D-BD79-23CE1094F3E0}" type="presParOf" srcId="{B990A7C7-C213-4908-9EFB-C32FE391B773}" destId="{D6776DCA-F556-426E-BDBA-E41320652BF2}" srcOrd="1" destOrd="0" presId="urn:microsoft.com/office/officeart/2005/8/layout/lProcess2"/>
    <dgm:cxn modelId="{6445F1D9-F5D2-4E54-B0BD-F67FE33EA205}" type="presParOf" srcId="{B990A7C7-C213-4908-9EFB-C32FE391B773}" destId="{E1A6DF53-3693-48C5-8F55-6CFCE1547271}" srcOrd="2" destOrd="0" presId="urn:microsoft.com/office/officeart/2005/8/layout/lProcess2"/>
    <dgm:cxn modelId="{1EE7C125-5AA2-41BB-826C-10F9EF134AEC}" type="presParOf" srcId="{E1A6DF53-3693-48C5-8F55-6CFCE1547271}" destId="{8916B24F-158F-40B5-AFB4-7EA9CD1B426B}" srcOrd="0" destOrd="0" presId="urn:microsoft.com/office/officeart/2005/8/layout/lProcess2"/>
    <dgm:cxn modelId="{544E5D80-F42F-49EE-9C4A-CCE5EA90E0F2}" type="presParOf" srcId="{8916B24F-158F-40B5-AFB4-7EA9CD1B426B}" destId="{8521F273-2C8B-4D2B-84D8-D04C0AADCAB1}" srcOrd="0" destOrd="0" presId="urn:microsoft.com/office/officeart/2005/8/layout/lProcess2"/>
    <dgm:cxn modelId="{A0F8AB12-8FD0-41B5-A5E7-FD6E0661CD94}" type="presParOf" srcId="{8916B24F-158F-40B5-AFB4-7EA9CD1B426B}" destId="{0F5526A8-110C-400C-977B-285B940851DC}" srcOrd="1" destOrd="0" presId="urn:microsoft.com/office/officeart/2005/8/layout/lProcess2"/>
    <dgm:cxn modelId="{F168D514-41B0-4E15-83D5-C8D8CFD6E835}" type="presParOf" srcId="{8916B24F-158F-40B5-AFB4-7EA9CD1B426B}" destId="{830C8A0F-E498-47C2-89C6-EE919FEE5BA7}" srcOrd="2" destOrd="0" presId="urn:microsoft.com/office/officeart/2005/8/layout/lProcess2"/>
    <dgm:cxn modelId="{E24ED6EC-6DC0-41CE-A021-02888BCDB74E}" type="presParOf" srcId="{8916B24F-158F-40B5-AFB4-7EA9CD1B426B}" destId="{FDAE3C92-C1AD-45B1-8B76-3E8E08EBEBD0}" srcOrd="3" destOrd="0" presId="urn:microsoft.com/office/officeart/2005/8/layout/lProcess2"/>
    <dgm:cxn modelId="{5755492C-DD98-4F79-B3B1-7EC00EC1A8D4}" type="presParOf" srcId="{8916B24F-158F-40B5-AFB4-7EA9CD1B426B}" destId="{292826A3-B269-4809-A8A6-DDF9D710DE48}" srcOrd="4" destOrd="0" presId="urn:microsoft.com/office/officeart/2005/8/layout/lProcess2"/>
    <dgm:cxn modelId="{4B6F4A06-9C59-4922-8D3F-56D19123703A}" type="presParOf" srcId="{8916B24F-158F-40B5-AFB4-7EA9CD1B426B}" destId="{575BDFD1-2E68-43E6-B9FA-D964780973C6}" srcOrd="5" destOrd="0" presId="urn:microsoft.com/office/officeart/2005/8/layout/lProcess2"/>
    <dgm:cxn modelId="{84AF4B40-0D8A-4C3D-9FDB-FE9BEA3E55BA}" type="presParOf" srcId="{8916B24F-158F-40B5-AFB4-7EA9CD1B426B}" destId="{8E1B4046-C4DF-477D-A29A-8DFE5C271AEE}" srcOrd="6" destOrd="0" presId="urn:microsoft.com/office/officeart/2005/8/layout/lProcess2"/>
    <dgm:cxn modelId="{2E44D1D5-8CA7-47A7-BDC0-869BED7FC206}" type="presParOf" srcId="{8916B24F-158F-40B5-AFB4-7EA9CD1B426B}" destId="{60AEAF59-77EE-4767-84A7-C020E8BE9D10}" srcOrd="7" destOrd="0" presId="urn:microsoft.com/office/officeart/2005/8/layout/lProcess2"/>
    <dgm:cxn modelId="{248FC243-4E41-4E39-B9FA-9DE7FA479D98}" type="presParOf" srcId="{8916B24F-158F-40B5-AFB4-7EA9CD1B426B}" destId="{77BB7678-5B86-491E-9344-8B73A37923A5}" srcOrd="8" destOrd="0" presId="urn:microsoft.com/office/officeart/2005/8/layout/lProcess2"/>
    <dgm:cxn modelId="{35BD8E17-3EA4-4D58-87F1-C7C90C663AA8}" type="presParOf" srcId="{8916B24F-158F-40B5-AFB4-7EA9CD1B426B}" destId="{53D98458-0D77-44D2-86C2-4088EEA79A3F}" srcOrd="9" destOrd="0" presId="urn:microsoft.com/office/officeart/2005/8/layout/lProcess2"/>
    <dgm:cxn modelId="{2488137F-95D5-409B-8D13-D87877026D8A}" type="presParOf" srcId="{8916B24F-158F-40B5-AFB4-7EA9CD1B426B}" destId="{BB8D38FB-5DD5-44A2-8A88-AF833E4108B9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GCS – RESPOSTA MOTORA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169D209-DB3F-4056-B815-7CF44740AFC0}" type="pres">
      <dgm:prSet presAssocID="{3C7A6ADC-4F5C-4F83-89A0-2675860E3E5A}" presName="diagram" presStyleCnt="0">
        <dgm:presLayoutVars>
          <dgm:dir/>
          <dgm:resizeHandles val="exact"/>
        </dgm:presLayoutVars>
      </dgm:prSet>
      <dgm:spPr/>
    </dgm:pt>
  </dgm:ptLst>
  <dgm:cxnLst>
    <dgm:cxn modelId="{EC671764-99A2-4CEF-96C9-9092059DFBB8}" type="presOf" srcId="{3C7A6ADC-4F5C-4F83-89A0-2675860E3E5A}" destId="{1169D209-DB3F-4056-B815-7CF44740AFC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GCS – RESPOSTA MOTORA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169D209-DB3F-4056-B815-7CF44740AFC0}" type="pres">
      <dgm:prSet presAssocID="{3C7A6ADC-4F5C-4F83-89A0-2675860E3E5A}" presName="diagram" presStyleCnt="0">
        <dgm:presLayoutVars>
          <dgm:dir/>
          <dgm:resizeHandles val="exact"/>
        </dgm:presLayoutVars>
      </dgm:prSet>
      <dgm:spPr/>
    </dgm:pt>
  </dgm:ptLst>
  <dgm:cxnLst>
    <dgm:cxn modelId="{EC671764-99A2-4CEF-96C9-9092059DFBB8}" type="presOf" srcId="{3C7A6ADC-4F5C-4F83-89A0-2675860E3E5A}" destId="{1169D209-DB3F-4056-B815-7CF44740AFC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GCS – RESPOSTA MOTORA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169D209-DB3F-4056-B815-7CF44740AFC0}" type="pres">
      <dgm:prSet presAssocID="{3C7A6ADC-4F5C-4F83-89A0-2675860E3E5A}" presName="diagram" presStyleCnt="0">
        <dgm:presLayoutVars>
          <dgm:dir/>
          <dgm:resizeHandles val="exact"/>
        </dgm:presLayoutVars>
      </dgm:prSet>
      <dgm:spPr/>
    </dgm:pt>
  </dgm:ptLst>
  <dgm:cxnLst>
    <dgm:cxn modelId="{EC671764-99A2-4CEF-96C9-9092059DFBB8}" type="presOf" srcId="{3C7A6ADC-4F5C-4F83-89A0-2675860E3E5A}" destId="{1169D209-DB3F-4056-B815-7CF44740AFC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Pontuar – prática 1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1D10C8-BF3B-4388-B4BD-F53408D6BCC6}">
      <dgm:prSet/>
      <dgm:spPr/>
      <dgm:t>
        <a:bodyPr/>
        <a:lstStyle/>
        <a:p>
          <a:r>
            <a:rPr lang="pt-BR" dirty="0"/>
            <a:t>Paciente encontrado conversando com o parente, olha para você quando entra no quarto</a:t>
          </a:r>
        </a:p>
      </dgm:t>
    </dgm:pt>
    <dgm:pt modelId="{2C9F2772-DBC4-441E-8EAC-B0252E95F304}" type="parTrans" cxnId="{632F88A8-3A71-42F3-A72B-20EE2D7BF737}">
      <dgm:prSet/>
      <dgm:spPr/>
      <dgm:t>
        <a:bodyPr/>
        <a:lstStyle/>
        <a:p>
          <a:endParaRPr lang="pt-BR"/>
        </a:p>
      </dgm:t>
    </dgm:pt>
    <dgm:pt modelId="{3A72B4BE-A9CF-488C-A18A-BB35020F8344}" type="sibTrans" cxnId="{632F88A8-3A71-42F3-A72B-20EE2D7BF737}">
      <dgm:prSet/>
      <dgm:spPr/>
      <dgm:t>
        <a:bodyPr/>
        <a:lstStyle/>
        <a:p>
          <a:endParaRPr lang="pt-BR"/>
        </a:p>
      </dgm:t>
    </dgm:pt>
    <dgm:pt modelId="{843C627B-80AD-4E64-8994-5CA18997D783}">
      <dgm:prSet/>
      <dgm:spPr/>
      <dgm:t>
        <a:bodyPr/>
        <a:lstStyle/>
        <a:p>
          <a:r>
            <a:rPr lang="pt-BR" dirty="0"/>
            <a:t>Mobilização ativa de MSD, esquerdo pouco móvel</a:t>
          </a:r>
        </a:p>
      </dgm:t>
    </dgm:pt>
    <dgm:pt modelId="{6E85145E-81E2-4788-A56B-D2FC3B1F9D2D}" type="parTrans" cxnId="{ECC38438-CFDD-4FD5-9270-F6F8F7AA7275}">
      <dgm:prSet/>
      <dgm:spPr/>
      <dgm:t>
        <a:bodyPr/>
        <a:lstStyle/>
        <a:p>
          <a:endParaRPr lang="pt-BR"/>
        </a:p>
      </dgm:t>
    </dgm:pt>
    <dgm:pt modelId="{D5C08CAD-BAD0-488C-B1DD-B8B0A1720FBF}" type="sibTrans" cxnId="{ECC38438-CFDD-4FD5-9270-F6F8F7AA7275}">
      <dgm:prSet/>
      <dgm:spPr/>
      <dgm:t>
        <a:bodyPr/>
        <a:lstStyle/>
        <a:p>
          <a:endParaRPr lang="pt-BR"/>
        </a:p>
      </dgm:t>
    </dgm:pt>
    <dgm:pt modelId="{AF330DDB-1D32-46D0-836F-77A3D72CD138}">
      <dgm:prSet/>
      <dgm:spPr/>
      <dgm:t>
        <a:bodyPr/>
        <a:lstStyle/>
        <a:p>
          <a:r>
            <a:rPr lang="pt-BR" dirty="0"/>
            <a:t>Algo disártrico, mas responde corretamente a sua idade e que ano estamos</a:t>
          </a:r>
        </a:p>
      </dgm:t>
    </dgm:pt>
    <dgm:pt modelId="{AA3584E6-1068-4EB1-BB53-853BA7BB694A}" type="parTrans" cxnId="{E22FB6F1-0D07-42D5-A1A2-DE1A202B0BBB}">
      <dgm:prSet/>
      <dgm:spPr/>
      <dgm:t>
        <a:bodyPr/>
        <a:lstStyle/>
        <a:p>
          <a:endParaRPr lang="pt-BR"/>
        </a:p>
      </dgm:t>
    </dgm:pt>
    <dgm:pt modelId="{3524988C-4C15-44A3-AAE1-EC5A0B657DDE}" type="sibTrans" cxnId="{E22FB6F1-0D07-42D5-A1A2-DE1A202B0BBB}">
      <dgm:prSet/>
      <dgm:spPr/>
      <dgm:t>
        <a:bodyPr/>
        <a:lstStyle/>
        <a:p>
          <a:endParaRPr lang="pt-BR"/>
        </a:p>
      </dgm:t>
    </dgm:pt>
    <dgm:pt modelId="{35525963-4757-4BF6-AB88-44E4A4CE5D0E}">
      <dgm:prSet/>
      <dgm:spPr/>
      <dgm:t>
        <a:bodyPr/>
        <a:lstStyle/>
        <a:p>
          <a:r>
            <a:rPr lang="pt-BR" dirty="0"/>
            <a:t>Fecha os olhos e aperta a sua mão quando solicitado</a:t>
          </a:r>
        </a:p>
      </dgm:t>
    </dgm:pt>
    <dgm:pt modelId="{8C99B99C-DF2C-4506-8C00-95DC5CD094C9}" type="parTrans" cxnId="{B2B31E63-969C-417B-AA0E-136ED632CEF6}">
      <dgm:prSet/>
      <dgm:spPr/>
      <dgm:t>
        <a:bodyPr/>
        <a:lstStyle/>
        <a:p>
          <a:endParaRPr lang="pt-BR"/>
        </a:p>
      </dgm:t>
    </dgm:pt>
    <dgm:pt modelId="{9EC9A44C-4576-4E54-A6EE-CD7239B49D5A}" type="sibTrans" cxnId="{B2B31E63-969C-417B-AA0E-136ED632CEF6}">
      <dgm:prSet/>
      <dgm:spPr/>
      <dgm:t>
        <a:bodyPr/>
        <a:lstStyle/>
        <a:p>
          <a:endParaRPr lang="pt-BR"/>
        </a:p>
      </dgm:t>
    </dgm:pt>
    <dgm:pt modelId="{4218C768-DFD8-4BF7-8725-847D587C3599}" type="pres">
      <dgm:prSet presAssocID="{3C7A6ADC-4F5C-4F83-89A0-2675860E3E5A}" presName="linear" presStyleCnt="0">
        <dgm:presLayoutVars>
          <dgm:animLvl val="lvl"/>
          <dgm:resizeHandles val="exact"/>
        </dgm:presLayoutVars>
      </dgm:prSet>
      <dgm:spPr/>
    </dgm:pt>
    <dgm:pt modelId="{5E402A61-5520-4357-B180-4DB51E244362}" type="pres">
      <dgm:prSet presAssocID="{191D10C8-BF3B-4388-B4BD-F53408D6BC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38C536-9C3E-494D-9C2B-385B2F836B7E}" type="pres">
      <dgm:prSet presAssocID="{3A72B4BE-A9CF-488C-A18A-BB35020F8344}" presName="spacer" presStyleCnt="0"/>
      <dgm:spPr/>
    </dgm:pt>
    <dgm:pt modelId="{B6A9A737-8B9F-47B2-A6A8-CD8DF3DE74FE}" type="pres">
      <dgm:prSet presAssocID="{843C627B-80AD-4E64-8994-5CA18997D7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F48939C-63B5-4C1C-9460-FADE9B3ACF18}" type="pres">
      <dgm:prSet presAssocID="{D5C08CAD-BAD0-488C-B1DD-B8B0A1720FBF}" presName="spacer" presStyleCnt="0"/>
      <dgm:spPr/>
    </dgm:pt>
    <dgm:pt modelId="{8DFD0F47-7798-42FA-8CEF-3F54448F8460}" type="pres">
      <dgm:prSet presAssocID="{AF330DDB-1D32-46D0-836F-77A3D72CD1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78BC53-948C-4626-B696-BD64CB98BC17}" type="pres">
      <dgm:prSet presAssocID="{3524988C-4C15-44A3-AAE1-EC5A0B657DDE}" presName="spacer" presStyleCnt="0"/>
      <dgm:spPr/>
    </dgm:pt>
    <dgm:pt modelId="{FF8C7C4D-634E-4DA1-B023-23191DD601BF}" type="pres">
      <dgm:prSet presAssocID="{35525963-4757-4BF6-AB88-44E4A4CE5D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918003-CC02-456B-994E-37D8EF9535E6}" type="presOf" srcId="{35525963-4757-4BF6-AB88-44E4A4CE5D0E}" destId="{FF8C7C4D-634E-4DA1-B023-23191DD601BF}" srcOrd="0" destOrd="0" presId="urn:microsoft.com/office/officeart/2005/8/layout/vList2"/>
    <dgm:cxn modelId="{391E0C08-EBF9-45B8-B880-8CA7832EED8E}" type="presOf" srcId="{3C7A6ADC-4F5C-4F83-89A0-2675860E3E5A}" destId="{4218C768-DFD8-4BF7-8725-847D587C3599}" srcOrd="0" destOrd="0" presId="urn:microsoft.com/office/officeart/2005/8/layout/vList2"/>
    <dgm:cxn modelId="{ECC38438-CFDD-4FD5-9270-F6F8F7AA7275}" srcId="{3C7A6ADC-4F5C-4F83-89A0-2675860E3E5A}" destId="{843C627B-80AD-4E64-8994-5CA18997D783}" srcOrd="1" destOrd="0" parTransId="{6E85145E-81E2-4788-A56B-D2FC3B1F9D2D}" sibTransId="{D5C08CAD-BAD0-488C-B1DD-B8B0A1720FBF}"/>
    <dgm:cxn modelId="{B2B31E63-969C-417B-AA0E-136ED632CEF6}" srcId="{3C7A6ADC-4F5C-4F83-89A0-2675860E3E5A}" destId="{35525963-4757-4BF6-AB88-44E4A4CE5D0E}" srcOrd="3" destOrd="0" parTransId="{8C99B99C-DF2C-4506-8C00-95DC5CD094C9}" sibTransId="{9EC9A44C-4576-4E54-A6EE-CD7239B49D5A}"/>
    <dgm:cxn modelId="{632F88A8-3A71-42F3-A72B-20EE2D7BF737}" srcId="{3C7A6ADC-4F5C-4F83-89A0-2675860E3E5A}" destId="{191D10C8-BF3B-4388-B4BD-F53408D6BCC6}" srcOrd="0" destOrd="0" parTransId="{2C9F2772-DBC4-441E-8EAC-B0252E95F304}" sibTransId="{3A72B4BE-A9CF-488C-A18A-BB35020F8344}"/>
    <dgm:cxn modelId="{A7336CAF-4544-4C27-8F00-F93E64188AE5}" type="presOf" srcId="{AF330DDB-1D32-46D0-836F-77A3D72CD138}" destId="{8DFD0F47-7798-42FA-8CEF-3F54448F8460}" srcOrd="0" destOrd="0" presId="urn:microsoft.com/office/officeart/2005/8/layout/vList2"/>
    <dgm:cxn modelId="{7BD689E3-0DC2-48BF-BE29-F32C7BFC3BC0}" type="presOf" srcId="{191D10C8-BF3B-4388-B4BD-F53408D6BCC6}" destId="{5E402A61-5520-4357-B180-4DB51E244362}" srcOrd="0" destOrd="0" presId="urn:microsoft.com/office/officeart/2005/8/layout/vList2"/>
    <dgm:cxn modelId="{E3DD54EB-0D03-44A3-A743-A1F92A0BF4F3}" type="presOf" srcId="{843C627B-80AD-4E64-8994-5CA18997D783}" destId="{B6A9A737-8B9F-47B2-A6A8-CD8DF3DE74FE}" srcOrd="0" destOrd="0" presId="urn:microsoft.com/office/officeart/2005/8/layout/vList2"/>
    <dgm:cxn modelId="{E22FB6F1-0D07-42D5-A1A2-DE1A202B0BBB}" srcId="{3C7A6ADC-4F5C-4F83-89A0-2675860E3E5A}" destId="{AF330DDB-1D32-46D0-836F-77A3D72CD138}" srcOrd="2" destOrd="0" parTransId="{AA3584E6-1068-4EB1-BB53-853BA7BB694A}" sibTransId="{3524988C-4C15-44A3-AAE1-EC5A0B657DDE}"/>
    <dgm:cxn modelId="{A97DF9B0-8142-4E8D-A2BE-29008496114D}" type="presParOf" srcId="{4218C768-DFD8-4BF7-8725-847D587C3599}" destId="{5E402A61-5520-4357-B180-4DB51E244362}" srcOrd="0" destOrd="0" presId="urn:microsoft.com/office/officeart/2005/8/layout/vList2"/>
    <dgm:cxn modelId="{50C0F10B-C982-4FF0-93C7-B7F76450641C}" type="presParOf" srcId="{4218C768-DFD8-4BF7-8725-847D587C3599}" destId="{D838C536-9C3E-494D-9C2B-385B2F836B7E}" srcOrd="1" destOrd="0" presId="urn:microsoft.com/office/officeart/2005/8/layout/vList2"/>
    <dgm:cxn modelId="{58C6A106-5A40-4D20-8D6D-A1CA1A5907E1}" type="presParOf" srcId="{4218C768-DFD8-4BF7-8725-847D587C3599}" destId="{B6A9A737-8B9F-47B2-A6A8-CD8DF3DE74FE}" srcOrd="2" destOrd="0" presId="urn:microsoft.com/office/officeart/2005/8/layout/vList2"/>
    <dgm:cxn modelId="{48BA1451-9E1F-4B6C-96A8-B3D5B43D1970}" type="presParOf" srcId="{4218C768-DFD8-4BF7-8725-847D587C3599}" destId="{7F48939C-63B5-4C1C-9460-FADE9B3ACF18}" srcOrd="3" destOrd="0" presId="urn:microsoft.com/office/officeart/2005/8/layout/vList2"/>
    <dgm:cxn modelId="{FD539862-0757-43A4-948C-EFF9F3E2AC23}" type="presParOf" srcId="{4218C768-DFD8-4BF7-8725-847D587C3599}" destId="{8DFD0F47-7798-42FA-8CEF-3F54448F8460}" srcOrd="4" destOrd="0" presId="urn:microsoft.com/office/officeart/2005/8/layout/vList2"/>
    <dgm:cxn modelId="{F853B24C-621E-4D0A-9CD4-32E687A0AA10}" type="presParOf" srcId="{4218C768-DFD8-4BF7-8725-847D587C3599}" destId="{8078BC53-948C-4626-B696-BD64CB98BC17}" srcOrd="5" destOrd="0" presId="urn:microsoft.com/office/officeart/2005/8/layout/vList2"/>
    <dgm:cxn modelId="{277A0BA8-2A3B-4CC6-B3E3-078D789C254B}" type="presParOf" srcId="{4218C768-DFD8-4BF7-8725-847D587C3599}" destId="{FF8C7C4D-634E-4DA1-B023-23191DD601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Pontuar – prática </a:t>
          </a:r>
          <a:r>
            <a:rPr lang="pt-BR" sz="3600" dirty="0">
              <a:latin typeface="Corbel" panose="020B0503020204020204"/>
            </a:rPr>
            <a:t>2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1D10C8-BF3B-4388-B4BD-F53408D6BCC6}">
      <dgm:prSet/>
      <dgm:spPr/>
      <dgm:t>
        <a:bodyPr/>
        <a:lstStyle/>
        <a:p>
          <a:r>
            <a:rPr lang="pt-BR" dirty="0"/>
            <a:t>Paciente estava dormindo, acorda ao ser chamado e fica alerta durante o restante do exame </a:t>
          </a:r>
        </a:p>
      </dgm:t>
    </dgm:pt>
    <dgm:pt modelId="{2C9F2772-DBC4-441E-8EAC-B0252E95F304}" type="parTrans" cxnId="{632F88A8-3A71-42F3-A72B-20EE2D7BF737}">
      <dgm:prSet/>
      <dgm:spPr/>
      <dgm:t>
        <a:bodyPr/>
        <a:lstStyle/>
        <a:p>
          <a:endParaRPr lang="pt-BR"/>
        </a:p>
      </dgm:t>
    </dgm:pt>
    <dgm:pt modelId="{3A72B4BE-A9CF-488C-A18A-BB35020F8344}" type="sibTrans" cxnId="{632F88A8-3A71-42F3-A72B-20EE2D7BF737}">
      <dgm:prSet/>
      <dgm:spPr/>
      <dgm:t>
        <a:bodyPr/>
        <a:lstStyle/>
        <a:p>
          <a:endParaRPr lang="pt-BR"/>
        </a:p>
      </dgm:t>
    </dgm:pt>
    <dgm:pt modelId="{AF330DDB-1D32-46D0-836F-77A3D72CD138}">
      <dgm:prSet/>
      <dgm:spPr/>
      <dgm:t>
        <a:bodyPr/>
        <a:lstStyle/>
        <a:p>
          <a:r>
            <a:rPr lang="pt-BR" dirty="0"/>
            <a:t>Responde corretamente as perguntas</a:t>
          </a:r>
        </a:p>
      </dgm:t>
    </dgm:pt>
    <dgm:pt modelId="{AA3584E6-1068-4EB1-BB53-853BA7BB694A}" type="parTrans" cxnId="{E22FB6F1-0D07-42D5-A1A2-DE1A202B0BBB}">
      <dgm:prSet/>
      <dgm:spPr/>
      <dgm:t>
        <a:bodyPr/>
        <a:lstStyle/>
        <a:p>
          <a:endParaRPr lang="pt-BR"/>
        </a:p>
      </dgm:t>
    </dgm:pt>
    <dgm:pt modelId="{3524988C-4C15-44A3-AAE1-EC5A0B657DDE}" type="sibTrans" cxnId="{E22FB6F1-0D07-42D5-A1A2-DE1A202B0BBB}">
      <dgm:prSet/>
      <dgm:spPr/>
      <dgm:t>
        <a:bodyPr/>
        <a:lstStyle/>
        <a:p>
          <a:endParaRPr lang="pt-BR"/>
        </a:p>
      </dgm:t>
    </dgm:pt>
    <dgm:pt modelId="{35525963-4757-4BF6-AB88-44E4A4CE5D0E}">
      <dgm:prSet/>
      <dgm:spPr/>
      <dgm:t>
        <a:bodyPr/>
        <a:lstStyle/>
        <a:p>
          <a:r>
            <a:rPr lang="pt-BR" dirty="0"/>
            <a:t>Durante todo o exame permanece com os olhos fechados (Tem história de cegueira congênita por toxoplasmose)</a:t>
          </a:r>
        </a:p>
      </dgm:t>
    </dgm:pt>
    <dgm:pt modelId="{8C99B99C-DF2C-4506-8C00-95DC5CD094C9}" type="parTrans" cxnId="{B2B31E63-969C-417B-AA0E-136ED632CEF6}">
      <dgm:prSet/>
      <dgm:spPr/>
      <dgm:t>
        <a:bodyPr/>
        <a:lstStyle/>
        <a:p>
          <a:endParaRPr lang="pt-BR"/>
        </a:p>
      </dgm:t>
    </dgm:pt>
    <dgm:pt modelId="{9EC9A44C-4576-4E54-A6EE-CD7239B49D5A}" type="sibTrans" cxnId="{B2B31E63-969C-417B-AA0E-136ED632CEF6}">
      <dgm:prSet/>
      <dgm:spPr/>
      <dgm:t>
        <a:bodyPr/>
        <a:lstStyle/>
        <a:p>
          <a:endParaRPr lang="pt-BR"/>
        </a:p>
      </dgm:t>
    </dgm:pt>
    <dgm:pt modelId="{77226264-36CE-4A6C-BAFE-77AFFC16624B}">
      <dgm:prSet/>
      <dgm:spPr/>
      <dgm:t>
        <a:bodyPr/>
        <a:lstStyle/>
        <a:p>
          <a:r>
            <a:rPr lang="pt-BR" dirty="0"/>
            <a:t>Mobilização ativa de todos os membros, obedece comandos</a:t>
          </a:r>
        </a:p>
      </dgm:t>
    </dgm:pt>
    <dgm:pt modelId="{0BAB37F3-2838-4481-9375-66C98891B8C9}" type="parTrans" cxnId="{546562C0-2CEC-4760-96E7-1C79BD50FEFD}">
      <dgm:prSet/>
      <dgm:spPr/>
      <dgm:t>
        <a:bodyPr/>
        <a:lstStyle/>
        <a:p>
          <a:endParaRPr lang="pt-BR"/>
        </a:p>
      </dgm:t>
    </dgm:pt>
    <dgm:pt modelId="{6E8E45B9-C8D1-44EC-BDB3-576B01F91E5C}" type="sibTrans" cxnId="{546562C0-2CEC-4760-96E7-1C79BD50FEFD}">
      <dgm:prSet/>
      <dgm:spPr/>
      <dgm:t>
        <a:bodyPr/>
        <a:lstStyle/>
        <a:p>
          <a:endParaRPr lang="pt-BR"/>
        </a:p>
      </dgm:t>
    </dgm:pt>
    <dgm:pt modelId="{4218C768-DFD8-4BF7-8725-847D587C3599}" type="pres">
      <dgm:prSet presAssocID="{3C7A6ADC-4F5C-4F83-89A0-2675860E3E5A}" presName="linear" presStyleCnt="0">
        <dgm:presLayoutVars>
          <dgm:animLvl val="lvl"/>
          <dgm:resizeHandles val="exact"/>
        </dgm:presLayoutVars>
      </dgm:prSet>
      <dgm:spPr/>
    </dgm:pt>
    <dgm:pt modelId="{5E402A61-5520-4357-B180-4DB51E244362}" type="pres">
      <dgm:prSet presAssocID="{191D10C8-BF3B-4388-B4BD-F53408D6BC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38C536-9C3E-494D-9C2B-385B2F836B7E}" type="pres">
      <dgm:prSet presAssocID="{3A72B4BE-A9CF-488C-A18A-BB35020F8344}" presName="spacer" presStyleCnt="0"/>
      <dgm:spPr/>
    </dgm:pt>
    <dgm:pt modelId="{24A38574-8C99-47DB-9261-9479A54AD411}" type="pres">
      <dgm:prSet presAssocID="{77226264-36CE-4A6C-BAFE-77AFFC1662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D171A4F-5D83-4F5A-994B-F9B56A6214C0}" type="pres">
      <dgm:prSet presAssocID="{6E8E45B9-C8D1-44EC-BDB3-576B01F91E5C}" presName="spacer" presStyleCnt="0"/>
      <dgm:spPr/>
    </dgm:pt>
    <dgm:pt modelId="{8DFD0F47-7798-42FA-8CEF-3F54448F8460}" type="pres">
      <dgm:prSet presAssocID="{AF330DDB-1D32-46D0-836F-77A3D72CD1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78BC53-948C-4626-B696-BD64CB98BC17}" type="pres">
      <dgm:prSet presAssocID="{3524988C-4C15-44A3-AAE1-EC5A0B657DDE}" presName="spacer" presStyleCnt="0"/>
      <dgm:spPr/>
    </dgm:pt>
    <dgm:pt modelId="{FF8C7C4D-634E-4DA1-B023-23191DD601BF}" type="pres">
      <dgm:prSet presAssocID="{35525963-4757-4BF6-AB88-44E4A4CE5D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918003-CC02-456B-994E-37D8EF9535E6}" type="presOf" srcId="{35525963-4757-4BF6-AB88-44E4A4CE5D0E}" destId="{FF8C7C4D-634E-4DA1-B023-23191DD601BF}" srcOrd="0" destOrd="0" presId="urn:microsoft.com/office/officeart/2005/8/layout/vList2"/>
    <dgm:cxn modelId="{391E0C08-EBF9-45B8-B880-8CA7832EED8E}" type="presOf" srcId="{3C7A6ADC-4F5C-4F83-89A0-2675860E3E5A}" destId="{4218C768-DFD8-4BF7-8725-847D587C3599}" srcOrd="0" destOrd="0" presId="urn:microsoft.com/office/officeart/2005/8/layout/vList2"/>
    <dgm:cxn modelId="{ADF9D93E-5538-407F-9916-6F8F694545C0}" type="presOf" srcId="{77226264-36CE-4A6C-BAFE-77AFFC16624B}" destId="{24A38574-8C99-47DB-9261-9479A54AD411}" srcOrd="0" destOrd="0" presId="urn:microsoft.com/office/officeart/2005/8/layout/vList2"/>
    <dgm:cxn modelId="{B2B31E63-969C-417B-AA0E-136ED632CEF6}" srcId="{3C7A6ADC-4F5C-4F83-89A0-2675860E3E5A}" destId="{35525963-4757-4BF6-AB88-44E4A4CE5D0E}" srcOrd="3" destOrd="0" parTransId="{8C99B99C-DF2C-4506-8C00-95DC5CD094C9}" sibTransId="{9EC9A44C-4576-4E54-A6EE-CD7239B49D5A}"/>
    <dgm:cxn modelId="{632F88A8-3A71-42F3-A72B-20EE2D7BF737}" srcId="{3C7A6ADC-4F5C-4F83-89A0-2675860E3E5A}" destId="{191D10C8-BF3B-4388-B4BD-F53408D6BCC6}" srcOrd="0" destOrd="0" parTransId="{2C9F2772-DBC4-441E-8EAC-B0252E95F304}" sibTransId="{3A72B4BE-A9CF-488C-A18A-BB35020F8344}"/>
    <dgm:cxn modelId="{A7336CAF-4544-4C27-8F00-F93E64188AE5}" type="presOf" srcId="{AF330DDB-1D32-46D0-836F-77A3D72CD138}" destId="{8DFD0F47-7798-42FA-8CEF-3F54448F8460}" srcOrd="0" destOrd="0" presId="urn:microsoft.com/office/officeart/2005/8/layout/vList2"/>
    <dgm:cxn modelId="{546562C0-2CEC-4760-96E7-1C79BD50FEFD}" srcId="{3C7A6ADC-4F5C-4F83-89A0-2675860E3E5A}" destId="{77226264-36CE-4A6C-BAFE-77AFFC16624B}" srcOrd="1" destOrd="0" parTransId="{0BAB37F3-2838-4481-9375-66C98891B8C9}" sibTransId="{6E8E45B9-C8D1-44EC-BDB3-576B01F91E5C}"/>
    <dgm:cxn modelId="{7BD689E3-0DC2-48BF-BE29-F32C7BFC3BC0}" type="presOf" srcId="{191D10C8-BF3B-4388-B4BD-F53408D6BCC6}" destId="{5E402A61-5520-4357-B180-4DB51E244362}" srcOrd="0" destOrd="0" presId="urn:microsoft.com/office/officeart/2005/8/layout/vList2"/>
    <dgm:cxn modelId="{E22FB6F1-0D07-42D5-A1A2-DE1A202B0BBB}" srcId="{3C7A6ADC-4F5C-4F83-89A0-2675860E3E5A}" destId="{AF330DDB-1D32-46D0-836F-77A3D72CD138}" srcOrd="2" destOrd="0" parTransId="{AA3584E6-1068-4EB1-BB53-853BA7BB694A}" sibTransId="{3524988C-4C15-44A3-AAE1-EC5A0B657DDE}"/>
    <dgm:cxn modelId="{A97DF9B0-8142-4E8D-A2BE-29008496114D}" type="presParOf" srcId="{4218C768-DFD8-4BF7-8725-847D587C3599}" destId="{5E402A61-5520-4357-B180-4DB51E244362}" srcOrd="0" destOrd="0" presId="urn:microsoft.com/office/officeart/2005/8/layout/vList2"/>
    <dgm:cxn modelId="{50C0F10B-C982-4FF0-93C7-B7F76450641C}" type="presParOf" srcId="{4218C768-DFD8-4BF7-8725-847D587C3599}" destId="{D838C536-9C3E-494D-9C2B-385B2F836B7E}" srcOrd="1" destOrd="0" presId="urn:microsoft.com/office/officeart/2005/8/layout/vList2"/>
    <dgm:cxn modelId="{1FED6157-C31A-4B03-9521-8803A5FD78B9}" type="presParOf" srcId="{4218C768-DFD8-4BF7-8725-847D587C3599}" destId="{24A38574-8C99-47DB-9261-9479A54AD411}" srcOrd="2" destOrd="0" presId="urn:microsoft.com/office/officeart/2005/8/layout/vList2"/>
    <dgm:cxn modelId="{A59B5927-F22E-48C8-AE36-D66A5EC97CD1}" type="presParOf" srcId="{4218C768-DFD8-4BF7-8725-847D587C3599}" destId="{2D171A4F-5D83-4F5A-994B-F9B56A6214C0}" srcOrd="3" destOrd="0" presId="urn:microsoft.com/office/officeart/2005/8/layout/vList2"/>
    <dgm:cxn modelId="{FD539862-0757-43A4-948C-EFF9F3E2AC23}" type="presParOf" srcId="{4218C768-DFD8-4BF7-8725-847D587C3599}" destId="{8DFD0F47-7798-42FA-8CEF-3F54448F8460}" srcOrd="4" destOrd="0" presId="urn:microsoft.com/office/officeart/2005/8/layout/vList2"/>
    <dgm:cxn modelId="{F853B24C-621E-4D0A-9CD4-32E687A0AA10}" type="presParOf" srcId="{4218C768-DFD8-4BF7-8725-847D587C3599}" destId="{8078BC53-948C-4626-B696-BD64CB98BC17}" srcOrd="5" destOrd="0" presId="urn:microsoft.com/office/officeart/2005/8/layout/vList2"/>
    <dgm:cxn modelId="{277A0BA8-2A3B-4CC6-B3E3-078D789C254B}" type="presParOf" srcId="{4218C768-DFD8-4BF7-8725-847D587C3599}" destId="{FF8C7C4D-634E-4DA1-B023-23191DD601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75488-BEB3-4925-A238-680BC80EBE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F66528-A219-4AB5-9281-60A5F7EB49B3}">
      <dgm:prSet/>
      <dgm:spPr/>
      <dgm:t>
        <a:bodyPr/>
        <a:lstStyle/>
        <a:p>
          <a:r>
            <a:rPr lang="pt-BR"/>
            <a:t>CHECAR </a:t>
          </a:r>
        </a:p>
      </dgm:t>
    </dgm:pt>
    <dgm:pt modelId="{DB3A22CF-01E5-4431-8E7F-CB319A2ECC9D}" type="parTrans" cxnId="{677863E6-72BB-449E-AD78-549EF2497736}">
      <dgm:prSet/>
      <dgm:spPr/>
      <dgm:t>
        <a:bodyPr/>
        <a:lstStyle/>
        <a:p>
          <a:endParaRPr lang="pt-BR"/>
        </a:p>
      </dgm:t>
    </dgm:pt>
    <dgm:pt modelId="{DE2F6434-D819-40AA-BA2C-C51CA314AEF8}" type="sibTrans" cxnId="{677863E6-72BB-449E-AD78-549EF2497736}">
      <dgm:prSet/>
      <dgm:spPr/>
      <dgm:t>
        <a:bodyPr/>
        <a:lstStyle/>
        <a:p>
          <a:endParaRPr lang="pt-BR"/>
        </a:p>
      </dgm:t>
    </dgm:pt>
    <dgm:pt modelId="{E6DD9786-3CD3-4345-929B-FD278AE35C17}">
      <dgm:prSet/>
      <dgm:spPr/>
      <dgm:t>
        <a:bodyPr/>
        <a:lstStyle/>
        <a:p>
          <a:r>
            <a:rPr lang="pt-BR" dirty="0"/>
            <a:t>Fatores que interferem na comunicação, na habilidade de responder e realizar movimentos</a:t>
          </a:r>
        </a:p>
      </dgm:t>
    </dgm:pt>
    <dgm:pt modelId="{E1FD0F1F-D44E-4205-9D4E-4C5676F562C6}" type="parTrans" cxnId="{4D24A351-4613-4588-9FD9-EB113C98B660}">
      <dgm:prSet/>
      <dgm:spPr/>
      <dgm:t>
        <a:bodyPr/>
        <a:lstStyle/>
        <a:p>
          <a:endParaRPr lang="pt-BR"/>
        </a:p>
      </dgm:t>
    </dgm:pt>
    <dgm:pt modelId="{F24EFA45-EBFC-49E3-9C67-2FF9F93A6465}" type="sibTrans" cxnId="{4D24A351-4613-4588-9FD9-EB113C98B660}">
      <dgm:prSet/>
      <dgm:spPr/>
      <dgm:t>
        <a:bodyPr/>
        <a:lstStyle/>
        <a:p>
          <a:endParaRPr lang="pt-BR"/>
        </a:p>
      </dgm:t>
    </dgm:pt>
    <dgm:pt modelId="{5AB75A72-5702-42AF-B9A0-8927AA3C7FF0}" type="pres">
      <dgm:prSet presAssocID="{20775488-BEB3-4925-A238-680BC80EBE46}" presName="Name0" presStyleCnt="0">
        <dgm:presLayoutVars>
          <dgm:dir/>
          <dgm:animLvl val="lvl"/>
          <dgm:resizeHandles val="exact"/>
        </dgm:presLayoutVars>
      </dgm:prSet>
      <dgm:spPr/>
    </dgm:pt>
    <dgm:pt modelId="{4FAA86A9-0A10-4DCC-BDC9-DA4389202278}" type="pres">
      <dgm:prSet presAssocID="{66F66528-A219-4AB5-9281-60A5F7EB49B3}" presName="linNode" presStyleCnt="0"/>
      <dgm:spPr/>
    </dgm:pt>
    <dgm:pt modelId="{205C5526-4550-4783-9B27-BFFD086001E2}" type="pres">
      <dgm:prSet presAssocID="{66F66528-A219-4AB5-9281-60A5F7EB49B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7B7BC2B-72FA-41CD-A3B3-293EDFFAB89C}" type="pres">
      <dgm:prSet presAssocID="{66F66528-A219-4AB5-9281-60A5F7EB49B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55D5133-0A03-4BA1-BE0E-BF0DA91932BC}" type="presOf" srcId="{66F66528-A219-4AB5-9281-60A5F7EB49B3}" destId="{205C5526-4550-4783-9B27-BFFD086001E2}" srcOrd="0" destOrd="0" presId="urn:microsoft.com/office/officeart/2005/8/layout/vList5"/>
    <dgm:cxn modelId="{4D24A351-4613-4588-9FD9-EB113C98B660}" srcId="{66F66528-A219-4AB5-9281-60A5F7EB49B3}" destId="{E6DD9786-3CD3-4345-929B-FD278AE35C17}" srcOrd="0" destOrd="0" parTransId="{E1FD0F1F-D44E-4205-9D4E-4C5676F562C6}" sibTransId="{F24EFA45-EBFC-49E3-9C67-2FF9F93A6465}"/>
    <dgm:cxn modelId="{656B128A-F24C-450B-B11E-7A5796B91928}" type="presOf" srcId="{20775488-BEB3-4925-A238-680BC80EBE46}" destId="{5AB75A72-5702-42AF-B9A0-8927AA3C7FF0}" srcOrd="0" destOrd="0" presId="urn:microsoft.com/office/officeart/2005/8/layout/vList5"/>
    <dgm:cxn modelId="{677863E6-72BB-449E-AD78-549EF2497736}" srcId="{20775488-BEB3-4925-A238-680BC80EBE46}" destId="{66F66528-A219-4AB5-9281-60A5F7EB49B3}" srcOrd="0" destOrd="0" parTransId="{DB3A22CF-01E5-4431-8E7F-CB319A2ECC9D}" sibTransId="{DE2F6434-D819-40AA-BA2C-C51CA314AEF8}"/>
    <dgm:cxn modelId="{D2D62FF7-FFBA-47C9-8E06-377573DF3E5B}" type="presOf" srcId="{E6DD9786-3CD3-4345-929B-FD278AE35C17}" destId="{27B7BC2B-72FA-41CD-A3B3-293EDFFAB89C}" srcOrd="0" destOrd="0" presId="urn:microsoft.com/office/officeart/2005/8/layout/vList5"/>
    <dgm:cxn modelId="{6ADD96B0-9505-4B29-BDE5-CBCABF52A504}" type="presParOf" srcId="{5AB75A72-5702-42AF-B9A0-8927AA3C7FF0}" destId="{4FAA86A9-0A10-4DCC-BDC9-DA4389202278}" srcOrd="0" destOrd="0" presId="urn:microsoft.com/office/officeart/2005/8/layout/vList5"/>
    <dgm:cxn modelId="{22BC7C20-7422-454D-8023-34C71AA39241}" type="presParOf" srcId="{4FAA86A9-0A10-4DCC-BDC9-DA4389202278}" destId="{205C5526-4550-4783-9B27-BFFD086001E2}" srcOrd="0" destOrd="0" presId="urn:microsoft.com/office/officeart/2005/8/layout/vList5"/>
    <dgm:cxn modelId="{5E60053A-6C97-4C09-98D6-85F691E06CB0}" type="presParOf" srcId="{4FAA86A9-0A10-4DCC-BDC9-DA4389202278}" destId="{27B7BC2B-72FA-41CD-A3B3-293EDFFAB8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Pontuar – prática </a:t>
          </a:r>
          <a:r>
            <a:rPr lang="pt-BR" sz="3600" dirty="0">
              <a:latin typeface="Corbel" panose="020B0503020204020204"/>
            </a:rPr>
            <a:t>3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1D10C8-BF3B-4388-B4BD-F53408D6BCC6}">
      <dgm:prSet/>
      <dgm:spPr/>
      <dgm:t>
        <a:bodyPr/>
        <a:lstStyle/>
        <a:p>
          <a:r>
            <a:rPr lang="pt-BR" dirty="0"/>
            <a:t>Paciente com historia de PCR prolongada após </a:t>
          </a:r>
          <a:r>
            <a:rPr lang="pt-BR" dirty="0" err="1"/>
            <a:t>IrespA</a:t>
          </a:r>
          <a:r>
            <a:rPr lang="pt-BR" dirty="0"/>
            <a:t> devido pneumonia</a:t>
          </a:r>
        </a:p>
      </dgm:t>
    </dgm:pt>
    <dgm:pt modelId="{2C9F2772-DBC4-441E-8EAC-B0252E95F304}" type="parTrans" cxnId="{632F88A8-3A71-42F3-A72B-20EE2D7BF737}">
      <dgm:prSet/>
      <dgm:spPr/>
      <dgm:t>
        <a:bodyPr/>
        <a:lstStyle/>
        <a:p>
          <a:endParaRPr lang="pt-BR"/>
        </a:p>
      </dgm:t>
    </dgm:pt>
    <dgm:pt modelId="{3A72B4BE-A9CF-488C-A18A-BB35020F8344}" type="sibTrans" cxnId="{632F88A8-3A71-42F3-A72B-20EE2D7BF737}">
      <dgm:prSet/>
      <dgm:spPr/>
      <dgm:t>
        <a:bodyPr/>
        <a:lstStyle/>
        <a:p>
          <a:endParaRPr lang="pt-BR"/>
        </a:p>
      </dgm:t>
    </dgm:pt>
    <dgm:pt modelId="{AF330DDB-1D32-46D0-836F-77A3D72CD138}">
      <dgm:prSet/>
      <dgm:spPr/>
      <dgm:t>
        <a:bodyPr/>
        <a:lstStyle/>
        <a:p>
          <a:r>
            <a:rPr lang="pt-BR" dirty="0"/>
            <a:t>Em </a:t>
          </a:r>
          <a:r>
            <a:rPr lang="pt-BR" dirty="0" err="1"/>
            <a:t>sedoanalgesia</a:t>
          </a:r>
          <a:r>
            <a:rPr lang="pt-BR" dirty="0"/>
            <a:t> com uso de bloqueadores neuromusculares em doses altas</a:t>
          </a:r>
        </a:p>
      </dgm:t>
    </dgm:pt>
    <dgm:pt modelId="{AA3584E6-1068-4EB1-BB53-853BA7BB694A}" type="parTrans" cxnId="{E22FB6F1-0D07-42D5-A1A2-DE1A202B0BBB}">
      <dgm:prSet/>
      <dgm:spPr/>
      <dgm:t>
        <a:bodyPr/>
        <a:lstStyle/>
        <a:p>
          <a:endParaRPr lang="pt-BR"/>
        </a:p>
      </dgm:t>
    </dgm:pt>
    <dgm:pt modelId="{3524988C-4C15-44A3-AAE1-EC5A0B657DDE}" type="sibTrans" cxnId="{E22FB6F1-0D07-42D5-A1A2-DE1A202B0BBB}">
      <dgm:prSet/>
      <dgm:spPr/>
      <dgm:t>
        <a:bodyPr/>
        <a:lstStyle/>
        <a:p>
          <a:endParaRPr lang="pt-BR"/>
        </a:p>
      </dgm:t>
    </dgm:pt>
    <dgm:pt modelId="{35525963-4757-4BF6-AB88-44E4A4CE5D0E}">
      <dgm:prSet/>
      <dgm:spPr/>
      <dgm:t>
        <a:bodyPr/>
        <a:lstStyle/>
        <a:p>
          <a:r>
            <a:rPr lang="pt-BR" dirty="0"/>
            <a:t>Encontra-se </a:t>
          </a:r>
          <a:r>
            <a:rPr lang="pt-BR" dirty="0" err="1"/>
            <a:t>irresponsivel</a:t>
          </a:r>
          <a:r>
            <a:rPr lang="pt-BR" dirty="0"/>
            <a:t> a dor e demais estímulos</a:t>
          </a:r>
        </a:p>
      </dgm:t>
    </dgm:pt>
    <dgm:pt modelId="{8C99B99C-DF2C-4506-8C00-95DC5CD094C9}" type="parTrans" cxnId="{B2B31E63-969C-417B-AA0E-136ED632CEF6}">
      <dgm:prSet/>
      <dgm:spPr/>
      <dgm:t>
        <a:bodyPr/>
        <a:lstStyle/>
        <a:p>
          <a:endParaRPr lang="pt-BR"/>
        </a:p>
      </dgm:t>
    </dgm:pt>
    <dgm:pt modelId="{9EC9A44C-4576-4E54-A6EE-CD7239B49D5A}" type="sibTrans" cxnId="{B2B31E63-969C-417B-AA0E-136ED632CEF6}">
      <dgm:prSet/>
      <dgm:spPr/>
      <dgm:t>
        <a:bodyPr/>
        <a:lstStyle/>
        <a:p>
          <a:endParaRPr lang="pt-BR"/>
        </a:p>
      </dgm:t>
    </dgm:pt>
    <dgm:pt modelId="{77226264-36CE-4A6C-BAFE-77AFFC16624B}">
      <dgm:prSet/>
      <dgm:spPr/>
      <dgm:t>
        <a:bodyPr/>
        <a:lstStyle/>
        <a:p>
          <a:r>
            <a:rPr lang="pt-BR" dirty="0"/>
            <a:t>IOT e VM, entregue</a:t>
          </a:r>
        </a:p>
      </dgm:t>
    </dgm:pt>
    <dgm:pt modelId="{0BAB37F3-2838-4481-9375-66C98891B8C9}" type="parTrans" cxnId="{546562C0-2CEC-4760-96E7-1C79BD50FEFD}">
      <dgm:prSet/>
      <dgm:spPr/>
      <dgm:t>
        <a:bodyPr/>
        <a:lstStyle/>
        <a:p>
          <a:endParaRPr lang="pt-BR"/>
        </a:p>
      </dgm:t>
    </dgm:pt>
    <dgm:pt modelId="{6E8E45B9-C8D1-44EC-BDB3-576B01F91E5C}" type="sibTrans" cxnId="{546562C0-2CEC-4760-96E7-1C79BD50FEFD}">
      <dgm:prSet/>
      <dgm:spPr/>
      <dgm:t>
        <a:bodyPr/>
        <a:lstStyle/>
        <a:p>
          <a:endParaRPr lang="pt-BR"/>
        </a:p>
      </dgm:t>
    </dgm:pt>
    <dgm:pt modelId="{4218C768-DFD8-4BF7-8725-847D587C3599}" type="pres">
      <dgm:prSet presAssocID="{3C7A6ADC-4F5C-4F83-89A0-2675860E3E5A}" presName="linear" presStyleCnt="0">
        <dgm:presLayoutVars>
          <dgm:animLvl val="lvl"/>
          <dgm:resizeHandles val="exact"/>
        </dgm:presLayoutVars>
      </dgm:prSet>
      <dgm:spPr/>
    </dgm:pt>
    <dgm:pt modelId="{5E402A61-5520-4357-B180-4DB51E244362}" type="pres">
      <dgm:prSet presAssocID="{191D10C8-BF3B-4388-B4BD-F53408D6BC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38C536-9C3E-494D-9C2B-385B2F836B7E}" type="pres">
      <dgm:prSet presAssocID="{3A72B4BE-A9CF-488C-A18A-BB35020F8344}" presName="spacer" presStyleCnt="0"/>
      <dgm:spPr/>
    </dgm:pt>
    <dgm:pt modelId="{24A38574-8C99-47DB-9261-9479A54AD411}" type="pres">
      <dgm:prSet presAssocID="{77226264-36CE-4A6C-BAFE-77AFFC1662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D171A4F-5D83-4F5A-994B-F9B56A6214C0}" type="pres">
      <dgm:prSet presAssocID="{6E8E45B9-C8D1-44EC-BDB3-576B01F91E5C}" presName="spacer" presStyleCnt="0"/>
      <dgm:spPr/>
    </dgm:pt>
    <dgm:pt modelId="{8DFD0F47-7798-42FA-8CEF-3F54448F8460}" type="pres">
      <dgm:prSet presAssocID="{AF330DDB-1D32-46D0-836F-77A3D72CD1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78BC53-948C-4626-B696-BD64CB98BC17}" type="pres">
      <dgm:prSet presAssocID="{3524988C-4C15-44A3-AAE1-EC5A0B657DDE}" presName="spacer" presStyleCnt="0"/>
      <dgm:spPr/>
    </dgm:pt>
    <dgm:pt modelId="{FF8C7C4D-634E-4DA1-B023-23191DD601BF}" type="pres">
      <dgm:prSet presAssocID="{35525963-4757-4BF6-AB88-44E4A4CE5D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918003-CC02-456B-994E-37D8EF9535E6}" type="presOf" srcId="{35525963-4757-4BF6-AB88-44E4A4CE5D0E}" destId="{FF8C7C4D-634E-4DA1-B023-23191DD601BF}" srcOrd="0" destOrd="0" presId="urn:microsoft.com/office/officeart/2005/8/layout/vList2"/>
    <dgm:cxn modelId="{391E0C08-EBF9-45B8-B880-8CA7832EED8E}" type="presOf" srcId="{3C7A6ADC-4F5C-4F83-89A0-2675860E3E5A}" destId="{4218C768-DFD8-4BF7-8725-847D587C3599}" srcOrd="0" destOrd="0" presId="urn:microsoft.com/office/officeart/2005/8/layout/vList2"/>
    <dgm:cxn modelId="{ADF9D93E-5538-407F-9916-6F8F694545C0}" type="presOf" srcId="{77226264-36CE-4A6C-BAFE-77AFFC16624B}" destId="{24A38574-8C99-47DB-9261-9479A54AD411}" srcOrd="0" destOrd="0" presId="urn:microsoft.com/office/officeart/2005/8/layout/vList2"/>
    <dgm:cxn modelId="{B2B31E63-969C-417B-AA0E-136ED632CEF6}" srcId="{3C7A6ADC-4F5C-4F83-89A0-2675860E3E5A}" destId="{35525963-4757-4BF6-AB88-44E4A4CE5D0E}" srcOrd="3" destOrd="0" parTransId="{8C99B99C-DF2C-4506-8C00-95DC5CD094C9}" sibTransId="{9EC9A44C-4576-4E54-A6EE-CD7239B49D5A}"/>
    <dgm:cxn modelId="{632F88A8-3A71-42F3-A72B-20EE2D7BF737}" srcId="{3C7A6ADC-4F5C-4F83-89A0-2675860E3E5A}" destId="{191D10C8-BF3B-4388-B4BD-F53408D6BCC6}" srcOrd="0" destOrd="0" parTransId="{2C9F2772-DBC4-441E-8EAC-B0252E95F304}" sibTransId="{3A72B4BE-A9CF-488C-A18A-BB35020F8344}"/>
    <dgm:cxn modelId="{A7336CAF-4544-4C27-8F00-F93E64188AE5}" type="presOf" srcId="{AF330DDB-1D32-46D0-836F-77A3D72CD138}" destId="{8DFD0F47-7798-42FA-8CEF-3F54448F8460}" srcOrd="0" destOrd="0" presId="urn:microsoft.com/office/officeart/2005/8/layout/vList2"/>
    <dgm:cxn modelId="{546562C0-2CEC-4760-96E7-1C79BD50FEFD}" srcId="{3C7A6ADC-4F5C-4F83-89A0-2675860E3E5A}" destId="{77226264-36CE-4A6C-BAFE-77AFFC16624B}" srcOrd="1" destOrd="0" parTransId="{0BAB37F3-2838-4481-9375-66C98891B8C9}" sibTransId="{6E8E45B9-C8D1-44EC-BDB3-576B01F91E5C}"/>
    <dgm:cxn modelId="{7BD689E3-0DC2-48BF-BE29-F32C7BFC3BC0}" type="presOf" srcId="{191D10C8-BF3B-4388-B4BD-F53408D6BCC6}" destId="{5E402A61-5520-4357-B180-4DB51E244362}" srcOrd="0" destOrd="0" presId="urn:microsoft.com/office/officeart/2005/8/layout/vList2"/>
    <dgm:cxn modelId="{E22FB6F1-0D07-42D5-A1A2-DE1A202B0BBB}" srcId="{3C7A6ADC-4F5C-4F83-89A0-2675860E3E5A}" destId="{AF330DDB-1D32-46D0-836F-77A3D72CD138}" srcOrd="2" destOrd="0" parTransId="{AA3584E6-1068-4EB1-BB53-853BA7BB694A}" sibTransId="{3524988C-4C15-44A3-AAE1-EC5A0B657DDE}"/>
    <dgm:cxn modelId="{A97DF9B0-8142-4E8D-A2BE-29008496114D}" type="presParOf" srcId="{4218C768-DFD8-4BF7-8725-847D587C3599}" destId="{5E402A61-5520-4357-B180-4DB51E244362}" srcOrd="0" destOrd="0" presId="urn:microsoft.com/office/officeart/2005/8/layout/vList2"/>
    <dgm:cxn modelId="{50C0F10B-C982-4FF0-93C7-B7F76450641C}" type="presParOf" srcId="{4218C768-DFD8-4BF7-8725-847D587C3599}" destId="{D838C536-9C3E-494D-9C2B-385B2F836B7E}" srcOrd="1" destOrd="0" presId="urn:microsoft.com/office/officeart/2005/8/layout/vList2"/>
    <dgm:cxn modelId="{1FED6157-C31A-4B03-9521-8803A5FD78B9}" type="presParOf" srcId="{4218C768-DFD8-4BF7-8725-847D587C3599}" destId="{24A38574-8C99-47DB-9261-9479A54AD411}" srcOrd="2" destOrd="0" presId="urn:microsoft.com/office/officeart/2005/8/layout/vList2"/>
    <dgm:cxn modelId="{A59B5927-F22E-48C8-AE36-D66A5EC97CD1}" type="presParOf" srcId="{4218C768-DFD8-4BF7-8725-847D587C3599}" destId="{2D171A4F-5D83-4F5A-994B-F9B56A6214C0}" srcOrd="3" destOrd="0" presId="urn:microsoft.com/office/officeart/2005/8/layout/vList2"/>
    <dgm:cxn modelId="{FD539862-0757-43A4-948C-EFF9F3E2AC23}" type="presParOf" srcId="{4218C768-DFD8-4BF7-8725-847D587C3599}" destId="{8DFD0F47-7798-42FA-8CEF-3F54448F8460}" srcOrd="4" destOrd="0" presId="urn:microsoft.com/office/officeart/2005/8/layout/vList2"/>
    <dgm:cxn modelId="{F853B24C-621E-4D0A-9CD4-32E687A0AA10}" type="presParOf" srcId="{4218C768-DFD8-4BF7-8725-847D587C3599}" destId="{8078BC53-948C-4626-B696-BD64CB98BC17}" srcOrd="5" destOrd="0" presId="urn:microsoft.com/office/officeart/2005/8/layout/vList2"/>
    <dgm:cxn modelId="{277A0BA8-2A3B-4CC6-B3E3-078D789C254B}" type="presParOf" srcId="{4218C768-DFD8-4BF7-8725-847D587C3599}" destId="{FF8C7C4D-634E-4DA1-B023-23191DD601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Pupila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27BE786-F477-47B6-84FD-E90955CB762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4473699D-C949-45C6-9E7D-4612FEA95314}">
      <dgm:prSet/>
      <dgm:spPr/>
      <dgm:t>
        <a:bodyPr/>
        <a:lstStyle/>
        <a:p>
          <a:r>
            <a:rPr lang="pt-BR" dirty="0"/>
            <a:t>Piora em pouca luz</a:t>
          </a:r>
        </a:p>
      </dgm:t>
    </dgm:pt>
    <dgm:pt modelId="{F7B702C6-A80A-40CF-BE7C-643412B63D72}" type="parTrans" cxnId="{1E94F7AB-A924-412B-B311-34381B07AEFE}">
      <dgm:prSet/>
      <dgm:spPr/>
      <dgm:t>
        <a:bodyPr/>
        <a:lstStyle/>
        <a:p>
          <a:endParaRPr lang="pt-BR"/>
        </a:p>
      </dgm:t>
    </dgm:pt>
    <dgm:pt modelId="{A9693236-60CA-4287-9DE8-8BC0B97007FF}" type="sibTrans" cxnId="{1E94F7AB-A924-412B-B311-34381B07AEFE}">
      <dgm:prSet/>
      <dgm:spPr/>
      <dgm:t>
        <a:bodyPr/>
        <a:lstStyle/>
        <a:p>
          <a:endParaRPr lang="pt-BR"/>
        </a:p>
      </dgm:t>
    </dgm:pt>
    <dgm:pt modelId="{B7B6E6D5-53CF-43BE-B07C-B5C05F02684F}">
      <dgm:prSet/>
      <dgm:spPr/>
      <dgm:t>
        <a:bodyPr/>
        <a:lstStyle/>
        <a:p>
          <a:r>
            <a:rPr lang="pt-BR"/>
            <a:t>Falha em dilatação (Miose anormal)</a:t>
          </a:r>
        </a:p>
      </dgm:t>
    </dgm:pt>
    <dgm:pt modelId="{948A32FC-80EB-403A-BD1B-14C797FC0AC3}" type="parTrans" cxnId="{5764AC3D-75A1-4DEE-B20B-694825BACC0B}">
      <dgm:prSet/>
      <dgm:spPr/>
      <dgm:t>
        <a:bodyPr/>
        <a:lstStyle/>
        <a:p>
          <a:endParaRPr lang="pt-BR"/>
        </a:p>
      </dgm:t>
    </dgm:pt>
    <dgm:pt modelId="{7A59274D-EA64-46D6-A1F8-2595518D1EF1}" type="sibTrans" cxnId="{5764AC3D-75A1-4DEE-B20B-694825BACC0B}">
      <dgm:prSet/>
      <dgm:spPr/>
      <dgm:t>
        <a:bodyPr/>
        <a:lstStyle/>
        <a:p>
          <a:endParaRPr lang="pt-BR"/>
        </a:p>
      </dgm:t>
    </dgm:pt>
    <dgm:pt modelId="{D7B98202-5F97-41E2-8BB5-923520111701}">
      <dgm:prSet/>
      <dgm:spPr/>
      <dgm:t>
        <a:bodyPr/>
        <a:lstStyle/>
        <a:p>
          <a:r>
            <a:rPr lang="pt-BR"/>
            <a:t>Sistema simpático</a:t>
          </a:r>
        </a:p>
      </dgm:t>
    </dgm:pt>
    <dgm:pt modelId="{FF8EC206-60DC-455A-B111-8AE3D4C4E602}" type="parTrans" cxnId="{4A63BCBD-44D5-43EF-A892-42EE08559353}">
      <dgm:prSet/>
      <dgm:spPr/>
      <dgm:t>
        <a:bodyPr/>
        <a:lstStyle/>
        <a:p>
          <a:endParaRPr lang="pt-BR"/>
        </a:p>
      </dgm:t>
    </dgm:pt>
    <dgm:pt modelId="{F3D95CFB-139A-4062-9D7E-E0F00ADE2344}" type="sibTrans" cxnId="{4A63BCBD-44D5-43EF-A892-42EE08559353}">
      <dgm:prSet/>
      <dgm:spPr/>
      <dgm:t>
        <a:bodyPr/>
        <a:lstStyle/>
        <a:p>
          <a:endParaRPr lang="pt-BR"/>
        </a:p>
      </dgm:t>
    </dgm:pt>
    <dgm:pt modelId="{F09B77A3-50C9-4A7D-AF6E-C7CEED9A8A34}">
      <dgm:prSet/>
      <dgm:spPr/>
      <dgm:t>
        <a:bodyPr/>
        <a:lstStyle/>
        <a:p>
          <a:r>
            <a:rPr lang="pt-BR"/>
            <a:t>Piora em Muita luz</a:t>
          </a:r>
        </a:p>
      </dgm:t>
    </dgm:pt>
    <dgm:pt modelId="{F61A58D7-9DDE-4EA9-84DA-C775E5A76DF8}" type="parTrans" cxnId="{71749A52-B8C1-4D9A-8348-0D1006D99675}">
      <dgm:prSet/>
      <dgm:spPr/>
      <dgm:t>
        <a:bodyPr/>
        <a:lstStyle/>
        <a:p>
          <a:endParaRPr lang="pt-BR"/>
        </a:p>
      </dgm:t>
    </dgm:pt>
    <dgm:pt modelId="{CBEBCB75-0D0C-4AB8-A173-F282DE5B43C5}" type="sibTrans" cxnId="{71749A52-B8C1-4D9A-8348-0D1006D99675}">
      <dgm:prSet/>
      <dgm:spPr/>
      <dgm:t>
        <a:bodyPr/>
        <a:lstStyle/>
        <a:p>
          <a:endParaRPr lang="pt-BR"/>
        </a:p>
      </dgm:t>
    </dgm:pt>
    <dgm:pt modelId="{F84D0816-3569-4D8B-B0B4-1A85020DCBBF}">
      <dgm:prSet/>
      <dgm:spPr/>
      <dgm:t>
        <a:bodyPr/>
        <a:lstStyle/>
        <a:p>
          <a:r>
            <a:rPr lang="pt-BR"/>
            <a:t>Falha na contração (Midríase anormal)</a:t>
          </a:r>
        </a:p>
      </dgm:t>
    </dgm:pt>
    <dgm:pt modelId="{718E17A8-24B7-47E7-B9CE-47F1603EC507}" type="parTrans" cxnId="{0C3B7E0F-A569-4361-8D46-10442D13A37E}">
      <dgm:prSet/>
      <dgm:spPr/>
      <dgm:t>
        <a:bodyPr/>
        <a:lstStyle/>
        <a:p>
          <a:endParaRPr lang="pt-BR"/>
        </a:p>
      </dgm:t>
    </dgm:pt>
    <dgm:pt modelId="{0E1B657D-2BB7-47A8-935B-9267396B82ED}" type="sibTrans" cxnId="{0C3B7E0F-A569-4361-8D46-10442D13A37E}">
      <dgm:prSet/>
      <dgm:spPr/>
      <dgm:t>
        <a:bodyPr/>
        <a:lstStyle/>
        <a:p>
          <a:endParaRPr lang="pt-BR"/>
        </a:p>
      </dgm:t>
    </dgm:pt>
    <dgm:pt modelId="{1B7B852C-6000-4779-A6C3-7C50C355ADE1}">
      <dgm:prSet/>
      <dgm:spPr/>
      <dgm:t>
        <a:bodyPr/>
        <a:lstStyle/>
        <a:p>
          <a:r>
            <a:rPr lang="pt-BR"/>
            <a:t>Sistema parassimpático</a:t>
          </a:r>
        </a:p>
      </dgm:t>
    </dgm:pt>
    <dgm:pt modelId="{F7F46492-1793-4AA4-822D-51D945E38C87}" type="parTrans" cxnId="{ACB06864-A6BC-486F-ADB6-F6832B9A2B48}">
      <dgm:prSet/>
      <dgm:spPr/>
      <dgm:t>
        <a:bodyPr/>
        <a:lstStyle/>
        <a:p>
          <a:endParaRPr lang="pt-BR"/>
        </a:p>
      </dgm:t>
    </dgm:pt>
    <dgm:pt modelId="{CD248E3C-F6DA-4979-AD46-09CE08293AFC}" type="sibTrans" cxnId="{ACB06864-A6BC-486F-ADB6-F6832B9A2B48}">
      <dgm:prSet/>
      <dgm:spPr/>
      <dgm:t>
        <a:bodyPr/>
        <a:lstStyle/>
        <a:p>
          <a:endParaRPr lang="pt-BR"/>
        </a:p>
      </dgm:t>
    </dgm:pt>
    <dgm:pt modelId="{7013EE90-DEA0-43FD-9CC0-4A4D5F70642C}" type="pres">
      <dgm:prSet presAssocID="{B27BE786-F477-47B6-84FD-E90955CB762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26284BE-30E8-4480-B362-9CA809244164}" type="pres">
      <dgm:prSet presAssocID="{4473699D-C949-45C6-9E7D-4612FEA95314}" presName="circle1" presStyleLbl="node1" presStyleIdx="0" presStyleCnt="2"/>
      <dgm:spPr/>
    </dgm:pt>
    <dgm:pt modelId="{537368E0-C1FF-4B0F-8986-ED3EB272AD28}" type="pres">
      <dgm:prSet presAssocID="{4473699D-C949-45C6-9E7D-4612FEA95314}" presName="space" presStyleCnt="0"/>
      <dgm:spPr/>
    </dgm:pt>
    <dgm:pt modelId="{9AB39321-3B70-4FE8-AA89-443AC52F6C4D}" type="pres">
      <dgm:prSet presAssocID="{4473699D-C949-45C6-9E7D-4612FEA95314}" presName="rect1" presStyleLbl="alignAcc1" presStyleIdx="0" presStyleCnt="2"/>
      <dgm:spPr/>
    </dgm:pt>
    <dgm:pt modelId="{63A4779F-BA96-4803-A8D7-976ECAFCAD61}" type="pres">
      <dgm:prSet presAssocID="{F09B77A3-50C9-4A7D-AF6E-C7CEED9A8A34}" presName="vertSpace2" presStyleLbl="node1" presStyleIdx="0" presStyleCnt="2"/>
      <dgm:spPr/>
    </dgm:pt>
    <dgm:pt modelId="{453E45AF-5817-43F9-A454-721FACCFAACC}" type="pres">
      <dgm:prSet presAssocID="{F09B77A3-50C9-4A7D-AF6E-C7CEED9A8A34}" presName="circle2" presStyleLbl="node1" presStyleIdx="1" presStyleCnt="2"/>
      <dgm:spPr/>
    </dgm:pt>
    <dgm:pt modelId="{293DEAEB-5BD6-4143-B1CE-66CBBA679483}" type="pres">
      <dgm:prSet presAssocID="{F09B77A3-50C9-4A7D-AF6E-C7CEED9A8A34}" presName="rect2" presStyleLbl="alignAcc1" presStyleIdx="1" presStyleCnt="2"/>
      <dgm:spPr/>
    </dgm:pt>
    <dgm:pt modelId="{D462520D-EF3E-4B80-B03F-C715D816215D}" type="pres">
      <dgm:prSet presAssocID="{4473699D-C949-45C6-9E7D-4612FEA95314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EF409E6F-9A99-4FCA-BE15-80DF40BCBE14}" type="pres">
      <dgm:prSet presAssocID="{4473699D-C949-45C6-9E7D-4612FEA95314}" presName="rect1ChTx" presStyleLbl="alignAcc1" presStyleIdx="1" presStyleCnt="2">
        <dgm:presLayoutVars>
          <dgm:bulletEnabled val="1"/>
        </dgm:presLayoutVars>
      </dgm:prSet>
      <dgm:spPr/>
    </dgm:pt>
    <dgm:pt modelId="{CB89C7C5-FBDC-407D-BE88-D1BC769FDC2C}" type="pres">
      <dgm:prSet presAssocID="{F09B77A3-50C9-4A7D-AF6E-C7CEED9A8A34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62291FF8-2F04-47F3-804B-61362AEAF2D5}" type="pres">
      <dgm:prSet presAssocID="{F09B77A3-50C9-4A7D-AF6E-C7CEED9A8A34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43D14C07-C670-47C0-ABA6-48AEBE755F1E}" type="presOf" srcId="{B27BE786-F477-47B6-84FD-E90955CB7620}" destId="{7013EE90-DEA0-43FD-9CC0-4A4D5F70642C}" srcOrd="0" destOrd="0" presId="urn:microsoft.com/office/officeart/2005/8/layout/target3"/>
    <dgm:cxn modelId="{0C3B7E0F-A569-4361-8D46-10442D13A37E}" srcId="{F09B77A3-50C9-4A7D-AF6E-C7CEED9A8A34}" destId="{F84D0816-3569-4D8B-B0B4-1A85020DCBBF}" srcOrd="0" destOrd="0" parTransId="{718E17A8-24B7-47E7-B9CE-47F1603EC507}" sibTransId="{0E1B657D-2BB7-47A8-935B-9267396B82ED}"/>
    <dgm:cxn modelId="{DA868D0F-1A11-4C03-9B48-7FAA9071D3C6}" type="presOf" srcId="{4473699D-C949-45C6-9E7D-4612FEA95314}" destId="{D462520D-EF3E-4B80-B03F-C715D816215D}" srcOrd="1" destOrd="0" presId="urn:microsoft.com/office/officeart/2005/8/layout/target3"/>
    <dgm:cxn modelId="{5764AC3D-75A1-4DEE-B20B-694825BACC0B}" srcId="{4473699D-C949-45C6-9E7D-4612FEA95314}" destId="{B7B6E6D5-53CF-43BE-B07C-B5C05F02684F}" srcOrd="0" destOrd="0" parTransId="{948A32FC-80EB-403A-BD1B-14C797FC0AC3}" sibTransId="{7A59274D-EA64-46D6-A1F8-2595518D1EF1}"/>
    <dgm:cxn modelId="{ACB06864-A6BC-486F-ADB6-F6832B9A2B48}" srcId="{F09B77A3-50C9-4A7D-AF6E-C7CEED9A8A34}" destId="{1B7B852C-6000-4779-A6C3-7C50C355ADE1}" srcOrd="1" destOrd="0" parTransId="{F7F46492-1793-4AA4-822D-51D945E38C87}" sibTransId="{CD248E3C-F6DA-4979-AD46-09CE08293AFC}"/>
    <dgm:cxn modelId="{8788A264-16BD-47F0-A375-6F310D6D619F}" type="presOf" srcId="{F84D0816-3569-4D8B-B0B4-1A85020DCBBF}" destId="{62291FF8-2F04-47F3-804B-61362AEAF2D5}" srcOrd="0" destOrd="0" presId="urn:microsoft.com/office/officeart/2005/8/layout/target3"/>
    <dgm:cxn modelId="{1F90AE65-46D3-4E36-A601-F43ACB7C886F}" type="presOf" srcId="{4473699D-C949-45C6-9E7D-4612FEA95314}" destId="{9AB39321-3B70-4FE8-AA89-443AC52F6C4D}" srcOrd="0" destOrd="0" presId="urn:microsoft.com/office/officeart/2005/8/layout/target3"/>
    <dgm:cxn modelId="{71749A52-B8C1-4D9A-8348-0D1006D99675}" srcId="{B27BE786-F477-47B6-84FD-E90955CB7620}" destId="{F09B77A3-50C9-4A7D-AF6E-C7CEED9A8A34}" srcOrd="1" destOrd="0" parTransId="{F61A58D7-9DDE-4EA9-84DA-C775E5A76DF8}" sibTransId="{CBEBCB75-0D0C-4AB8-A173-F282DE5B43C5}"/>
    <dgm:cxn modelId="{9E329588-00A5-4BD9-A49C-5D3AE49D9B6B}" type="presOf" srcId="{1B7B852C-6000-4779-A6C3-7C50C355ADE1}" destId="{62291FF8-2F04-47F3-804B-61362AEAF2D5}" srcOrd="0" destOrd="1" presId="urn:microsoft.com/office/officeart/2005/8/layout/target3"/>
    <dgm:cxn modelId="{1E94F7AB-A924-412B-B311-34381B07AEFE}" srcId="{B27BE786-F477-47B6-84FD-E90955CB7620}" destId="{4473699D-C949-45C6-9E7D-4612FEA95314}" srcOrd="0" destOrd="0" parTransId="{F7B702C6-A80A-40CF-BE7C-643412B63D72}" sibTransId="{A9693236-60CA-4287-9DE8-8BC0B97007FF}"/>
    <dgm:cxn modelId="{4A63BCBD-44D5-43EF-A892-42EE08559353}" srcId="{4473699D-C949-45C6-9E7D-4612FEA95314}" destId="{D7B98202-5F97-41E2-8BB5-923520111701}" srcOrd="1" destOrd="0" parTransId="{FF8EC206-60DC-455A-B111-8AE3D4C4E602}" sibTransId="{F3D95CFB-139A-4062-9D7E-E0F00ADE2344}"/>
    <dgm:cxn modelId="{D74CD3C2-8D9E-47A7-BE49-C343C0FA3345}" type="presOf" srcId="{D7B98202-5F97-41E2-8BB5-923520111701}" destId="{EF409E6F-9A99-4FCA-BE15-80DF40BCBE14}" srcOrd="0" destOrd="1" presId="urn:microsoft.com/office/officeart/2005/8/layout/target3"/>
    <dgm:cxn modelId="{70BBF7DD-F9A5-4E28-90FB-515E6C78E1A9}" type="presOf" srcId="{F09B77A3-50C9-4A7D-AF6E-C7CEED9A8A34}" destId="{CB89C7C5-FBDC-407D-BE88-D1BC769FDC2C}" srcOrd="1" destOrd="0" presId="urn:microsoft.com/office/officeart/2005/8/layout/target3"/>
    <dgm:cxn modelId="{A0F8FFDE-FF5B-4CC7-8A68-2BEC2403DF74}" type="presOf" srcId="{F09B77A3-50C9-4A7D-AF6E-C7CEED9A8A34}" destId="{293DEAEB-5BD6-4143-B1CE-66CBBA679483}" srcOrd="0" destOrd="0" presId="urn:microsoft.com/office/officeart/2005/8/layout/target3"/>
    <dgm:cxn modelId="{1EF850EF-5BBF-442E-B9F1-F07F8D836ACA}" type="presOf" srcId="{B7B6E6D5-53CF-43BE-B07C-B5C05F02684F}" destId="{EF409E6F-9A99-4FCA-BE15-80DF40BCBE14}" srcOrd="0" destOrd="0" presId="urn:microsoft.com/office/officeart/2005/8/layout/target3"/>
    <dgm:cxn modelId="{E71B341D-2E7C-4A5C-8ED6-053A12816E49}" type="presParOf" srcId="{7013EE90-DEA0-43FD-9CC0-4A4D5F70642C}" destId="{826284BE-30E8-4480-B362-9CA809244164}" srcOrd="0" destOrd="0" presId="urn:microsoft.com/office/officeart/2005/8/layout/target3"/>
    <dgm:cxn modelId="{6E45AAC0-FB7B-4A3B-A200-1B220F8C9087}" type="presParOf" srcId="{7013EE90-DEA0-43FD-9CC0-4A4D5F70642C}" destId="{537368E0-C1FF-4B0F-8986-ED3EB272AD28}" srcOrd="1" destOrd="0" presId="urn:microsoft.com/office/officeart/2005/8/layout/target3"/>
    <dgm:cxn modelId="{209BA9AA-0BB8-40E2-9593-301321B5B1B2}" type="presParOf" srcId="{7013EE90-DEA0-43FD-9CC0-4A4D5F70642C}" destId="{9AB39321-3B70-4FE8-AA89-443AC52F6C4D}" srcOrd="2" destOrd="0" presId="urn:microsoft.com/office/officeart/2005/8/layout/target3"/>
    <dgm:cxn modelId="{6FFF7708-C20D-45C2-9A40-3247BD58B296}" type="presParOf" srcId="{7013EE90-DEA0-43FD-9CC0-4A4D5F70642C}" destId="{63A4779F-BA96-4803-A8D7-976ECAFCAD61}" srcOrd="3" destOrd="0" presId="urn:microsoft.com/office/officeart/2005/8/layout/target3"/>
    <dgm:cxn modelId="{FBB0B6D4-4137-477A-94CB-25AB0D42EFCB}" type="presParOf" srcId="{7013EE90-DEA0-43FD-9CC0-4A4D5F70642C}" destId="{453E45AF-5817-43F9-A454-721FACCFAACC}" srcOrd="4" destOrd="0" presId="urn:microsoft.com/office/officeart/2005/8/layout/target3"/>
    <dgm:cxn modelId="{59019B37-6EF6-410B-A4D0-2EE439CD54DA}" type="presParOf" srcId="{7013EE90-DEA0-43FD-9CC0-4A4D5F70642C}" destId="{293DEAEB-5BD6-4143-B1CE-66CBBA679483}" srcOrd="5" destOrd="0" presId="urn:microsoft.com/office/officeart/2005/8/layout/target3"/>
    <dgm:cxn modelId="{3E4E180E-D6DE-43E3-93A8-1633FD1FD8C8}" type="presParOf" srcId="{7013EE90-DEA0-43FD-9CC0-4A4D5F70642C}" destId="{D462520D-EF3E-4B80-B03F-C715D816215D}" srcOrd="6" destOrd="0" presId="urn:microsoft.com/office/officeart/2005/8/layout/target3"/>
    <dgm:cxn modelId="{2D90C3AA-C3C1-466C-BE66-6E28CE48CEA0}" type="presParOf" srcId="{7013EE90-DEA0-43FD-9CC0-4A4D5F70642C}" destId="{EF409E6F-9A99-4FCA-BE15-80DF40BCBE14}" srcOrd="7" destOrd="0" presId="urn:microsoft.com/office/officeart/2005/8/layout/target3"/>
    <dgm:cxn modelId="{DADE4C22-0673-4CA5-9FF1-A370AAFE322B}" type="presParOf" srcId="{7013EE90-DEA0-43FD-9CC0-4A4D5F70642C}" destId="{CB89C7C5-FBDC-407D-BE88-D1BC769FDC2C}" srcOrd="8" destOrd="0" presId="urn:microsoft.com/office/officeart/2005/8/layout/target3"/>
    <dgm:cxn modelId="{390BFB5F-26EF-4B0A-AFC5-8B67D768ABF0}" type="presParOf" srcId="{7013EE90-DEA0-43FD-9CC0-4A4D5F70642C}" destId="{62291FF8-2F04-47F3-804B-61362AEAF2D5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BC5588D-6F8B-46C2-8B54-632D0DC2BD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3E9CC47-6F20-4338-9927-8A079FD07396}">
      <dgm:prSet/>
      <dgm:spPr/>
      <dgm:t>
        <a:bodyPr/>
        <a:lstStyle/>
        <a:p>
          <a:r>
            <a:rPr lang="pt-BR"/>
            <a:t>Miotica bilateral e reativa</a:t>
          </a:r>
        </a:p>
      </dgm:t>
    </dgm:pt>
    <dgm:pt modelId="{807471C5-503B-4A16-8B6D-1FC21F3F8AB1}" type="parTrans" cxnId="{F57808F1-D59A-4A4A-AE23-E15188AAAF69}">
      <dgm:prSet/>
      <dgm:spPr/>
      <dgm:t>
        <a:bodyPr/>
        <a:lstStyle/>
        <a:p>
          <a:endParaRPr lang="pt-BR"/>
        </a:p>
      </dgm:t>
    </dgm:pt>
    <dgm:pt modelId="{735BAEA8-ECF4-47AE-88EC-3442DF5AF4B8}" type="sibTrans" cxnId="{F57808F1-D59A-4A4A-AE23-E15188AAAF69}">
      <dgm:prSet/>
      <dgm:spPr/>
      <dgm:t>
        <a:bodyPr/>
        <a:lstStyle/>
        <a:p>
          <a:endParaRPr lang="pt-BR"/>
        </a:p>
      </dgm:t>
    </dgm:pt>
    <dgm:pt modelId="{73A580C7-F16D-47A8-8833-0E3DD204CC28}">
      <dgm:prSet/>
      <dgm:spPr/>
      <dgm:t>
        <a:bodyPr/>
        <a:lstStyle/>
        <a:p>
          <a:r>
            <a:rPr lang="pt-BR" dirty="0"/>
            <a:t>Diencefálica</a:t>
          </a:r>
        </a:p>
      </dgm:t>
    </dgm:pt>
    <dgm:pt modelId="{6770B1FF-5471-48FB-84E4-F9B37935EB51}" type="parTrans" cxnId="{C6239848-777B-4E4D-800D-95AE666F7362}">
      <dgm:prSet/>
      <dgm:spPr/>
      <dgm:t>
        <a:bodyPr/>
        <a:lstStyle/>
        <a:p>
          <a:endParaRPr lang="pt-BR"/>
        </a:p>
      </dgm:t>
    </dgm:pt>
    <dgm:pt modelId="{92FBA32F-25E4-4166-99B4-B7988478B45D}" type="sibTrans" cxnId="{C6239848-777B-4E4D-800D-95AE666F7362}">
      <dgm:prSet/>
      <dgm:spPr/>
      <dgm:t>
        <a:bodyPr/>
        <a:lstStyle/>
        <a:p>
          <a:endParaRPr lang="pt-BR"/>
        </a:p>
      </dgm:t>
    </dgm:pt>
    <dgm:pt modelId="{B40DFA5B-E86D-4349-BB46-8B7C6AACD1FC}">
      <dgm:prSet/>
      <dgm:spPr/>
      <dgm:t>
        <a:bodyPr/>
        <a:lstStyle/>
        <a:p>
          <a:r>
            <a:rPr lang="pt-BR" dirty="0"/>
            <a:t>Encefalopatia metabólica, por drogas</a:t>
          </a:r>
        </a:p>
      </dgm:t>
    </dgm:pt>
    <dgm:pt modelId="{C66B09C0-3163-4B6D-BE99-64441CBBDD9C}" type="parTrans" cxnId="{42AA54AC-0B90-461F-B3A5-026A4DAB4955}">
      <dgm:prSet/>
      <dgm:spPr/>
      <dgm:t>
        <a:bodyPr/>
        <a:lstStyle/>
        <a:p>
          <a:endParaRPr lang="pt-BR"/>
        </a:p>
      </dgm:t>
    </dgm:pt>
    <dgm:pt modelId="{5C372AA1-A7C6-4F1B-9473-4DFBA221B606}" type="sibTrans" cxnId="{42AA54AC-0B90-461F-B3A5-026A4DAB4955}">
      <dgm:prSet/>
      <dgm:spPr/>
      <dgm:t>
        <a:bodyPr/>
        <a:lstStyle/>
        <a:p>
          <a:endParaRPr lang="pt-BR"/>
        </a:p>
      </dgm:t>
    </dgm:pt>
    <dgm:pt modelId="{88452369-A895-4AE9-A9BD-62CFF70D40DD}">
      <dgm:prSet/>
      <dgm:spPr/>
      <dgm:t>
        <a:bodyPr/>
        <a:lstStyle/>
        <a:p>
          <a:r>
            <a:rPr lang="pt-BR" dirty="0" err="1"/>
            <a:t>Decorticação</a:t>
          </a:r>
          <a:r>
            <a:rPr lang="pt-BR" dirty="0"/>
            <a:t> + </a:t>
          </a:r>
          <a:r>
            <a:rPr lang="pt-BR" dirty="0" err="1"/>
            <a:t>cheyne-stokes</a:t>
          </a:r>
          <a:r>
            <a:rPr lang="pt-BR" dirty="0"/>
            <a:t> -&gt; </a:t>
          </a:r>
          <a:r>
            <a:rPr lang="pt-BR" dirty="0" err="1"/>
            <a:t>Diencefalo</a:t>
          </a:r>
          <a:r>
            <a:rPr lang="pt-BR" dirty="0"/>
            <a:t> inferior</a:t>
          </a:r>
        </a:p>
      </dgm:t>
    </dgm:pt>
    <dgm:pt modelId="{9C09E078-9379-4741-AB77-D50C47050D38}" type="parTrans" cxnId="{9CD8EF9D-7948-4714-B4BA-B01F954391F0}">
      <dgm:prSet/>
      <dgm:spPr/>
      <dgm:t>
        <a:bodyPr/>
        <a:lstStyle/>
        <a:p>
          <a:endParaRPr lang="pt-BR"/>
        </a:p>
      </dgm:t>
    </dgm:pt>
    <dgm:pt modelId="{DF5DC771-BC47-4A76-A7CD-8AD8F9E59216}" type="sibTrans" cxnId="{9CD8EF9D-7948-4714-B4BA-B01F954391F0}">
      <dgm:prSet/>
      <dgm:spPr/>
      <dgm:t>
        <a:bodyPr/>
        <a:lstStyle/>
        <a:p>
          <a:endParaRPr lang="pt-BR"/>
        </a:p>
      </dgm:t>
    </dgm:pt>
    <dgm:pt modelId="{B84AA417-48A5-4E1F-BF67-8D6D00D421AD}" type="pres">
      <dgm:prSet presAssocID="{FBC5588D-6F8B-46C2-8B54-632D0DC2BD84}" presName="Name0" presStyleCnt="0">
        <dgm:presLayoutVars>
          <dgm:dir/>
          <dgm:animLvl val="lvl"/>
          <dgm:resizeHandles val="exact"/>
        </dgm:presLayoutVars>
      </dgm:prSet>
      <dgm:spPr/>
    </dgm:pt>
    <dgm:pt modelId="{652AAED2-37B4-49BD-BAAA-AD79CB5D3E5A}" type="pres">
      <dgm:prSet presAssocID="{73E9CC47-6F20-4338-9927-8A079FD07396}" presName="composite" presStyleCnt="0"/>
      <dgm:spPr/>
    </dgm:pt>
    <dgm:pt modelId="{63F237CC-3816-490E-BA0A-67ECDBE2B8ED}" type="pres">
      <dgm:prSet presAssocID="{73E9CC47-6F20-4338-9927-8A079FD073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8C3DA65-53C4-4FC6-806F-C24B2D8EC167}" type="pres">
      <dgm:prSet presAssocID="{73E9CC47-6F20-4338-9927-8A079FD0739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ADBC027-1EC8-41F6-85D7-E8CFD36048D3}" type="presOf" srcId="{73A580C7-F16D-47A8-8833-0E3DD204CC28}" destId="{A8C3DA65-53C4-4FC6-806F-C24B2D8EC167}" srcOrd="0" destOrd="0" presId="urn:microsoft.com/office/officeart/2005/8/layout/hList1"/>
    <dgm:cxn modelId="{C6239848-777B-4E4D-800D-95AE666F7362}" srcId="{73E9CC47-6F20-4338-9927-8A079FD07396}" destId="{73A580C7-F16D-47A8-8833-0E3DD204CC28}" srcOrd="0" destOrd="0" parTransId="{6770B1FF-5471-48FB-84E4-F9B37935EB51}" sibTransId="{92FBA32F-25E4-4166-99B4-B7988478B45D}"/>
    <dgm:cxn modelId="{9CD8EF9D-7948-4714-B4BA-B01F954391F0}" srcId="{73E9CC47-6F20-4338-9927-8A079FD07396}" destId="{88452369-A895-4AE9-A9BD-62CFF70D40DD}" srcOrd="2" destOrd="0" parTransId="{9C09E078-9379-4741-AB77-D50C47050D38}" sibTransId="{DF5DC771-BC47-4A76-A7CD-8AD8F9E59216}"/>
    <dgm:cxn modelId="{01FEFBA7-0196-4014-AD1D-EC1E531EE501}" type="presOf" srcId="{88452369-A895-4AE9-A9BD-62CFF70D40DD}" destId="{A8C3DA65-53C4-4FC6-806F-C24B2D8EC167}" srcOrd="0" destOrd="2" presId="urn:microsoft.com/office/officeart/2005/8/layout/hList1"/>
    <dgm:cxn modelId="{42AA54AC-0B90-461F-B3A5-026A4DAB4955}" srcId="{73E9CC47-6F20-4338-9927-8A079FD07396}" destId="{B40DFA5B-E86D-4349-BB46-8B7C6AACD1FC}" srcOrd="1" destOrd="0" parTransId="{C66B09C0-3163-4B6D-BE99-64441CBBDD9C}" sibTransId="{5C372AA1-A7C6-4F1B-9473-4DFBA221B606}"/>
    <dgm:cxn modelId="{7CDB81B4-A3FE-4299-8BA8-8B4A94A843C8}" type="presOf" srcId="{B40DFA5B-E86D-4349-BB46-8B7C6AACD1FC}" destId="{A8C3DA65-53C4-4FC6-806F-C24B2D8EC167}" srcOrd="0" destOrd="1" presId="urn:microsoft.com/office/officeart/2005/8/layout/hList1"/>
    <dgm:cxn modelId="{D683AAC4-3E79-4111-9FC3-4A60CA36EB2C}" type="presOf" srcId="{73E9CC47-6F20-4338-9927-8A079FD07396}" destId="{63F237CC-3816-490E-BA0A-67ECDBE2B8ED}" srcOrd="0" destOrd="0" presId="urn:microsoft.com/office/officeart/2005/8/layout/hList1"/>
    <dgm:cxn modelId="{973F0BD1-B07C-4D1B-94E6-E64F3182D203}" type="presOf" srcId="{FBC5588D-6F8B-46C2-8B54-632D0DC2BD84}" destId="{B84AA417-48A5-4E1F-BF67-8D6D00D421AD}" srcOrd="0" destOrd="0" presId="urn:microsoft.com/office/officeart/2005/8/layout/hList1"/>
    <dgm:cxn modelId="{F57808F1-D59A-4A4A-AE23-E15188AAAF69}" srcId="{FBC5588D-6F8B-46C2-8B54-632D0DC2BD84}" destId="{73E9CC47-6F20-4338-9927-8A079FD07396}" srcOrd="0" destOrd="0" parTransId="{807471C5-503B-4A16-8B6D-1FC21F3F8AB1}" sibTransId="{735BAEA8-ECF4-47AE-88EC-3442DF5AF4B8}"/>
    <dgm:cxn modelId="{7556E117-4F4E-42AE-8D44-B6438387DA09}" type="presParOf" srcId="{B84AA417-48A5-4E1F-BF67-8D6D00D421AD}" destId="{652AAED2-37B4-49BD-BAAA-AD79CB5D3E5A}" srcOrd="0" destOrd="0" presId="urn:microsoft.com/office/officeart/2005/8/layout/hList1"/>
    <dgm:cxn modelId="{9DF298F9-D2A9-4CDB-9721-0081AF72EEA4}" type="presParOf" srcId="{652AAED2-37B4-49BD-BAAA-AD79CB5D3E5A}" destId="{63F237CC-3816-490E-BA0A-67ECDBE2B8ED}" srcOrd="0" destOrd="0" presId="urn:microsoft.com/office/officeart/2005/8/layout/hList1"/>
    <dgm:cxn modelId="{3FF50DCA-62B9-4190-B612-07EA49198EEE}" type="presParOf" srcId="{652AAED2-37B4-49BD-BAAA-AD79CB5D3E5A}" destId="{A8C3DA65-53C4-4FC6-806F-C24B2D8EC1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BC5588D-6F8B-46C2-8B54-632D0DC2BD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3E9CC47-6F20-4338-9927-8A079FD07396}">
      <dgm:prSet/>
      <dgm:spPr/>
      <dgm:t>
        <a:bodyPr/>
        <a:lstStyle/>
        <a:p>
          <a:r>
            <a:rPr lang="pt-BR" dirty="0"/>
            <a:t>Pupila puntiforme</a:t>
          </a:r>
        </a:p>
      </dgm:t>
    </dgm:pt>
    <dgm:pt modelId="{807471C5-503B-4A16-8B6D-1FC21F3F8AB1}" type="parTrans" cxnId="{F57808F1-D59A-4A4A-AE23-E15188AAAF69}">
      <dgm:prSet/>
      <dgm:spPr/>
      <dgm:t>
        <a:bodyPr/>
        <a:lstStyle/>
        <a:p>
          <a:endParaRPr lang="pt-BR"/>
        </a:p>
      </dgm:t>
    </dgm:pt>
    <dgm:pt modelId="{735BAEA8-ECF4-47AE-88EC-3442DF5AF4B8}" type="sibTrans" cxnId="{F57808F1-D59A-4A4A-AE23-E15188AAAF69}">
      <dgm:prSet/>
      <dgm:spPr/>
      <dgm:t>
        <a:bodyPr/>
        <a:lstStyle/>
        <a:p>
          <a:endParaRPr lang="pt-BR"/>
        </a:p>
      </dgm:t>
    </dgm:pt>
    <dgm:pt modelId="{73A580C7-F16D-47A8-8833-0E3DD204CC28}">
      <dgm:prSet/>
      <dgm:spPr/>
      <dgm:t>
        <a:bodyPr/>
        <a:lstStyle/>
        <a:p>
          <a:r>
            <a:rPr lang="pt-BR" dirty="0"/>
            <a:t>Lesão pontinha</a:t>
          </a:r>
        </a:p>
      </dgm:t>
    </dgm:pt>
    <dgm:pt modelId="{6770B1FF-5471-48FB-84E4-F9B37935EB51}" type="parTrans" cxnId="{C6239848-777B-4E4D-800D-95AE666F7362}">
      <dgm:prSet/>
      <dgm:spPr/>
      <dgm:t>
        <a:bodyPr/>
        <a:lstStyle/>
        <a:p>
          <a:endParaRPr lang="pt-BR"/>
        </a:p>
      </dgm:t>
    </dgm:pt>
    <dgm:pt modelId="{92FBA32F-25E4-4166-99B4-B7988478B45D}" type="sibTrans" cxnId="{C6239848-777B-4E4D-800D-95AE666F7362}">
      <dgm:prSet/>
      <dgm:spPr/>
      <dgm:t>
        <a:bodyPr/>
        <a:lstStyle/>
        <a:p>
          <a:endParaRPr lang="pt-BR"/>
        </a:p>
      </dgm:t>
    </dgm:pt>
    <dgm:pt modelId="{A810773B-57D9-4C3A-97D7-8191CB978937}">
      <dgm:prSet/>
      <dgm:spPr/>
      <dgm:t>
        <a:bodyPr/>
        <a:lstStyle/>
        <a:p>
          <a:r>
            <a:rPr lang="pt-BR" dirty="0"/>
            <a:t>Hiperventilação central e coma</a:t>
          </a:r>
        </a:p>
      </dgm:t>
    </dgm:pt>
    <dgm:pt modelId="{4F20E6C0-17A9-4F5A-AA38-1EF4D867FD66}" type="parTrans" cxnId="{0C6E0191-FD61-49F9-80F0-EF110CE4D363}">
      <dgm:prSet/>
      <dgm:spPr/>
      <dgm:t>
        <a:bodyPr/>
        <a:lstStyle/>
        <a:p>
          <a:endParaRPr lang="pt-BR"/>
        </a:p>
      </dgm:t>
    </dgm:pt>
    <dgm:pt modelId="{98C01D41-1B25-455A-B49C-0A4B4AFCE6BB}" type="sibTrans" cxnId="{0C6E0191-FD61-49F9-80F0-EF110CE4D363}">
      <dgm:prSet/>
      <dgm:spPr/>
      <dgm:t>
        <a:bodyPr/>
        <a:lstStyle/>
        <a:p>
          <a:endParaRPr lang="pt-BR"/>
        </a:p>
      </dgm:t>
    </dgm:pt>
    <dgm:pt modelId="{DDF7E675-5FDA-4196-906A-CFDEBA352A62}">
      <dgm:prSet/>
      <dgm:spPr/>
      <dgm:t>
        <a:bodyPr/>
        <a:lstStyle/>
        <a:p>
          <a:r>
            <a:rPr lang="pt-BR" dirty="0"/>
            <a:t>Diferencial : Abuso </a:t>
          </a:r>
          <a:r>
            <a:rPr lang="pt-BR" dirty="0" err="1"/>
            <a:t>opiaceos</a:t>
          </a:r>
          <a:endParaRPr lang="pt-BR" dirty="0"/>
        </a:p>
      </dgm:t>
    </dgm:pt>
    <dgm:pt modelId="{FD44F6E6-A977-4B79-B76F-5ECFB83E0A1B}" type="sibTrans" cxnId="{2D81D4FC-762B-4A80-BE0F-D2C354CDBBDF}">
      <dgm:prSet/>
      <dgm:spPr/>
      <dgm:t>
        <a:bodyPr/>
        <a:lstStyle/>
        <a:p>
          <a:endParaRPr lang="pt-BR"/>
        </a:p>
      </dgm:t>
    </dgm:pt>
    <dgm:pt modelId="{A9870317-29D8-45BB-9B2B-F257C651EB43}" type="parTrans" cxnId="{2D81D4FC-762B-4A80-BE0F-D2C354CDBBDF}">
      <dgm:prSet/>
      <dgm:spPr/>
      <dgm:t>
        <a:bodyPr/>
        <a:lstStyle/>
        <a:p>
          <a:endParaRPr lang="pt-BR"/>
        </a:p>
      </dgm:t>
    </dgm:pt>
    <dgm:pt modelId="{B84AA417-48A5-4E1F-BF67-8D6D00D421AD}" type="pres">
      <dgm:prSet presAssocID="{FBC5588D-6F8B-46C2-8B54-632D0DC2BD84}" presName="Name0" presStyleCnt="0">
        <dgm:presLayoutVars>
          <dgm:dir/>
          <dgm:animLvl val="lvl"/>
          <dgm:resizeHandles val="exact"/>
        </dgm:presLayoutVars>
      </dgm:prSet>
      <dgm:spPr/>
    </dgm:pt>
    <dgm:pt modelId="{652AAED2-37B4-49BD-BAAA-AD79CB5D3E5A}" type="pres">
      <dgm:prSet presAssocID="{73E9CC47-6F20-4338-9927-8A079FD07396}" presName="composite" presStyleCnt="0"/>
      <dgm:spPr/>
    </dgm:pt>
    <dgm:pt modelId="{63F237CC-3816-490E-BA0A-67ECDBE2B8ED}" type="pres">
      <dgm:prSet presAssocID="{73E9CC47-6F20-4338-9927-8A079FD073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8C3DA65-53C4-4FC6-806F-C24B2D8EC167}" type="pres">
      <dgm:prSet presAssocID="{73E9CC47-6F20-4338-9927-8A079FD0739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ADBC027-1EC8-41F6-85D7-E8CFD36048D3}" type="presOf" srcId="{73A580C7-F16D-47A8-8833-0E3DD204CC28}" destId="{A8C3DA65-53C4-4FC6-806F-C24B2D8EC167}" srcOrd="0" destOrd="0" presId="urn:microsoft.com/office/officeart/2005/8/layout/hList1"/>
    <dgm:cxn modelId="{C6239848-777B-4E4D-800D-95AE666F7362}" srcId="{73E9CC47-6F20-4338-9927-8A079FD07396}" destId="{73A580C7-F16D-47A8-8833-0E3DD204CC28}" srcOrd="0" destOrd="0" parTransId="{6770B1FF-5471-48FB-84E4-F9B37935EB51}" sibTransId="{92FBA32F-25E4-4166-99B4-B7988478B45D}"/>
    <dgm:cxn modelId="{EF159B57-6C79-48C9-B72C-FA9B4336F99E}" type="presOf" srcId="{A810773B-57D9-4C3A-97D7-8191CB978937}" destId="{A8C3DA65-53C4-4FC6-806F-C24B2D8EC167}" srcOrd="0" destOrd="1" presId="urn:microsoft.com/office/officeart/2005/8/layout/hList1"/>
    <dgm:cxn modelId="{0C6E0191-FD61-49F9-80F0-EF110CE4D363}" srcId="{73E9CC47-6F20-4338-9927-8A079FD07396}" destId="{A810773B-57D9-4C3A-97D7-8191CB978937}" srcOrd="1" destOrd="0" parTransId="{4F20E6C0-17A9-4F5A-AA38-1EF4D867FD66}" sibTransId="{98C01D41-1B25-455A-B49C-0A4B4AFCE6BB}"/>
    <dgm:cxn modelId="{3F7F1398-5E3D-45BA-BF1F-2867310CAB94}" type="presOf" srcId="{DDF7E675-5FDA-4196-906A-CFDEBA352A62}" destId="{A8C3DA65-53C4-4FC6-806F-C24B2D8EC167}" srcOrd="0" destOrd="2" presId="urn:microsoft.com/office/officeart/2005/8/layout/hList1"/>
    <dgm:cxn modelId="{D683AAC4-3E79-4111-9FC3-4A60CA36EB2C}" type="presOf" srcId="{73E9CC47-6F20-4338-9927-8A079FD07396}" destId="{63F237CC-3816-490E-BA0A-67ECDBE2B8ED}" srcOrd="0" destOrd="0" presId="urn:microsoft.com/office/officeart/2005/8/layout/hList1"/>
    <dgm:cxn modelId="{973F0BD1-B07C-4D1B-94E6-E64F3182D203}" type="presOf" srcId="{FBC5588D-6F8B-46C2-8B54-632D0DC2BD84}" destId="{B84AA417-48A5-4E1F-BF67-8D6D00D421AD}" srcOrd="0" destOrd="0" presId="urn:microsoft.com/office/officeart/2005/8/layout/hList1"/>
    <dgm:cxn modelId="{F57808F1-D59A-4A4A-AE23-E15188AAAF69}" srcId="{FBC5588D-6F8B-46C2-8B54-632D0DC2BD84}" destId="{73E9CC47-6F20-4338-9927-8A079FD07396}" srcOrd="0" destOrd="0" parTransId="{807471C5-503B-4A16-8B6D-1FC21F3F8AB1}" sibTransId="{735BAEA8-ECF4-47AE-88EC-3442DF5AF4B8}"/>
    <dgm:cxn modelId="{2D81D4FC-762B-4A80-BE0F-D2C354CDBBDF}" srcId="{73E9CC47-6F20-4338-9927-8A079FD07396}" destId="{DDF7E675-5FDA-4196-906A-CFDEBA352A62}" srcOrd="2" destOrd="0" parTransId="{A9870317-29D8-45BB-9B2B-F257C651EB43}" sibTransId="{FD44F6E6-A977-4B79-B76F-5ECFB83E0A1B}"/>
    <dgm:cxn modelId="{7556E117-4F4E-42AE-8D44-B6438387DA09}" type="presParOf" srcId="{B84AA417-48A5-4E1F-BF67-8D6D00D421AD}" destId="{652AAED2-37B4-49BD-BAAA-AD79CB5D3E5A}" srcOrd="0" destOrd="0" presId="urn:microsoft.com/office/officeart/2005/8/layout/hList1"/>
    <dgm:cxn modelId="{9DF298F9-D2A9-4CDB-9721-0081AF72EEA4}" type="presParOf" srcId="{652AAED2-37B4-49BD-BAAA-AD79CB5D3E5A}" destId="{63F237CC-3816-490E-BA0A-67ECDBE2B8ED}" srcOrd="0" destOrd="0" presId="urn:microsoft.com/office/officeart/2005/8/layout/hList1"/>
    <dgm:cxn modelId="{3FF50DCA-62B9-4190-B612-07EA49198EEE}" type="presParOf" srcId="{652AAED2-37B4-49BD-BAAA-AD79CB5D3E5A}" destId="{A8C3DA65-53C4-4FC6-806F-C24B2D8EC1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BC5588D-6F8B-46C2-8B54-632D0DC2BD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3E9CC47-6F20-4338-9927-8A079FD07396}">
      <dgm:prSet/>
      <dgm:spPr/>
      <dgm:t>
        <a:bodyPr/>
        <a:lstStyle/>
        <a:p>
          <a:r>
            <a:rPr lang="pt-BR" dirty="0"/>
            <a:t>Pupila intermediaria e fixa</a:t>
          </a:r>
        </a:p>
      </dgm:t>
    </dgm:pt>
    <dgm:pt modelId="{807471C5-503B-4A16-8B6D-1FC21F3F8AB1}" type="parTrans" cxnId="{F57808F1-D59A-4A4A-AE23-E15188AAAF69}">
      <dgm:prSet/>
      <dgm:spPr/>
      <dgm:t>
        <a:bodyPr/>
        <a:lstStyle/>
        <a:p>
          <a:endParaRPr lang="pt-BR"/>
        </a:p>
      </dgm:t>
    </dgm:pt>
    <dgm:pt modelId="{735BAEA8-ECF4-47AE-88EC-3442DF5AF4B8}" type="sibTrans" cxnId="{F57808F1-D59A-4A4A-AE23-E15188AAAF69}">
      <dgm:prSet/>
      <dgm:spPr/>
      <dgm:t>
        <a:bodyPr/>
        <a:lstStyle/>
        <a:p>
          <a:endParaRPr lang="pt-BR"/>
        </a:p>
      </dgm:t>
    </dgm:pt>
    <dgm:pt modelId="{73A580C7-F16D-47A8-8833-0E3DD204CC28}">
      <dgm:prSet/>
      <dgm:spPr/>
      <dgm:t>
        <a:bodyPr/>
        <a:lstStyle/>
        <a:p>
          <a:r>
            <a:rPr lang="pt-BR" dirty="0"/>
            <a:t>Lesão </a:t>
          </a:r>
          <a:r>
            <a:rPr lang="pt-BR" dirty="0" err="1"/>
            <a:t>mesencefalica</a:t>
          </a:r>
          <a:r>
            <a:rPr lang="pt-BR" dirty="0"/>
            <a:t> (</a:t>
          </a:r>
          <a:r>
            <a:rPr lang="pt-BR" dirty="0" err="1"/>
            <a:t>edinger-westphal</a:t>
          </a:r>
          <a:r>
            <a:rPr lang="pt-BR" dirty="0"/>
            <a:t>)</a:t>
          </a:r>
        </a:p>
      </dgm:t>
    </dgm:pt>
    <dgm:pt modelId="{6770B1FF-5471-48FB-84E4-F9B37935EB51}" type="parTrans" cxnId="{C6239848-777B-4E4D-800D-95AE666F7362}">
      <dgm:prSet/>
      <dgm:spPr/>
      <dgm:t>
        <a:bodyPr/>
        <a:lstStyle/>
        <a:p>
          <a:endParaRPr lang="pt-BR"/>
        </a:p>
      </dgm:t>
    </dgm:pt>
    <dgm:pt modelId="{92FBA32F-25E4-4166-99B4-B7988478B45D}" type="sibTrans" cxnId="{C6239848-777B-4E4D-800D-95AE666F7362}">
      <dgm:prSet/>
      <dgm:spPr/>
      <dgm:t>
        <a:bodyPr/>
        <a:lstStyle/>
        <a:p>
          <a:endParaRPr lang="pt-BR"/>
        </a:p>
      </dgm:t>
    </dgm:pt>
    <dgm:pt modelId="{A810773B-57D9-4C3A-97D7-8191CB978937}">
      <dgm:prSet/>
      <dgm:spPr/>
      <dgm:t>
        <a:bodyPr/>
        <a:lstStyle/>
        <a:p>
          <a:r>
            <a:rPr lang="pt-BR" dirty="0"/>
            <a:t>Hiperventilação central e coma</a:t>
          </a:r>
        </a:p>
      </dgm:t>
    </dgm:pt>
    <dgm:pt modelId="{4F20E6C0-17A9-4F5A-AA38-1EF4D867FD66}" type="parTrans" cxnId="{0C6E0191-FD61-49F9-80F0-EF110CE4D363}">
      <dgm:prSet/>
      <dgm:spPr/>
      <dgm:t>
        <a:bodyPr/>
        <a:lstStyle/>
        <a:p>
          <a:endParaRPr lang="pt-BR"/>
        </a:p>
      </dgm:t>
    </dgm:pt>
    <dgm:pt modelId="{98C01D41-1B25-455A-B49C-0A4B4AFCE6BB}" type="sibTrans" cxnId="{0C6E0191-FD61-49F9-80F0-EF110CE4D363}">
      <dgm:prSet/>
      <dgm:spPr/>
      <dgm:t>
        <a:bodyPr/>
        <a:lstStyle/>
        <a:p>
          <a:endParaRPr lang="pt-BR"/>
        </a:p>
      </dgm:t>
    </dgm:pt>
    <dgm:pt modelId="{DDF7E675-5FDA-4196-906A-CFDEBA352A62}">
      <dgm:prSet/>
      <dgm:spPr/>
      <dgm:t>
        <a:bodyPr/>
        <a:lstStyle/>
        <a:p>
          <a:r>
            <a:rPr lang="pt-BR" dirty="0" err="1"/>
            <a:t>Decerebração</a:t>
          </a:r>
          <a:endParaRPr lang="pt-BR" dirty="0"/>
        </a:p>
      </dgm:t>
    </dgm:pt>
    <dgm:pt modelId="{FD44F6E6-A977-4B79-B76F-5ECFB83E0A1B}" type="sibTrans" cxnId="{2D81D4FC-762B-4A80-BE0F-D2C354CDBBDF}">
      <dgm:prSet/>
      <dgm:spPr/>
      <dgm:t>
        <a:bodyPr/>
        <a:lstStyle/>
        <a:p>
          <a:endParaRPr lang="pt-BR"/>
        </a:p>
      </dgm:t>
    </dgm:pt>
    <dgm:pt modelId="{A9870317-29D8-45BB-9B2B-F257C651EB43}" type="parTrans" cxnId="{2D81D4FC-762B-4A80-BE0F-D2C354CDBBDF}">
      <dgm:prSet/>
      <dgm:spPr/>
      <dgm:t>
        <a:bodyPr/>
        <a:lstStyle/>
        <a:p>
          <a:endParaRPr lang="pt-BR"/>
        </a:p>
      </dgm:t>
    </dgm:pt>
    <dgm:pt modelId="{07967FFA-89B5-4301-B5CA-398F91BC179D}">
      <dgm:prSet/>
      <dgm:spPr/>
      <dgm:t>
        <a:bodyPr/>
        <a:lstStyle/>
        <a:p>
          <a:r>
            <a:rPr lang="pt-BR" dirty="0" err="1"/>
            <a:t>Hippus</a:t>
          </a:r>
          <a:r>
            <a:rPr lang="pt-BR" dirty="0"/>
            <a:t> se </a:t>
          </a:r>
          <a:r>
            <a:rPr lang="pt-BR" dirty="0" err="1"/>
            <a:t>tectal</a:t>
          </a:r>
          <a:r>
            <a:rPr lang="pt-BR" dirty="0"/>
            <a:t> </a:t>
          </a:r>
        </a:p>
      </dgm:t>
    </dgm:pt>
    <dgm:pt modelId="{7DB5E1E6-8B68-4FBC-B78B-EFD0D143B64C}" type="parTrans" cxnId="{1678E353-F113-4474-B5A6-53BA443D38C5}">
      <dgm:prSet/>
      <dgm:spPr/>
      <dgm:t>
        <a:bodyPr/>
        <a:lstStyle/>
        <a:p>
          <a:endParaRPr lang="pt-BR"/>
        </a:p>
      </dgm:t>
    </dgm:pt>
    <dgm:pt modelId="{B7FD9201-1EAF-481B-B0BE-6B1ED1EEFF38}" type="sibTrans" cxnId="{1678E353-F113-4474-B5A6-53BA443D38C5}">
      <dgm:prSet/>
      <dgm:spPr/>
      <dgm:t>
        <a:bodyPr/>
        <a:lstStyle/>
        <a:p>
          <a:endParaRPr lang="pt-BR"/>
        </a:p>
      </dgm:t>
    </dgm:pt>
    <dgm:pt modelId="{B84AA417-48A5-4E1F-BF67-8D6D00D421AD}" type="pres">
      <dgm:prSet presAssocID="{FBC5588D-6F8B-46C2-8B54-632D0DC2BD84}" presName="Name0" presStyleCnt="0">
        <dgm:presLayoutVars>
          <dgm:dir/>
          <dgm:animLvl val="lvl"/>
          <dgm:resizeHandles val="exact"/>
        </dgm:presLayoutVars>
      </dgm:prSet>
      <dgm:spPr/>
    </dgm:pt>
    <dgm:pt modelId="{652AAED2-37B4-49BD-BAAA-AD79CB5D3E5A}" type="pres">
      <dgm:prSet presAssocID="{73E9CC47-6F20-4338-9927-8A079FD07396}" presName="composite" presStyleCnt="0"/>
      <dgm:spPr/>
    </dgm:pt>
    <dgm:pt modelId="{63F237CC-3816-490E-BA0A-67ECDBE2B8ED}" type="pres">
      <dgm:prSet presAssocID="{73E9CC47-6F20-4338-9927-8A079FD073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8C3DA65-53C4-4FC6-806F-C24B2D8EC167}" type="pres">
      <dgm:prSet presAssocID="{73E9CC47-6F20-4338-9927-8A079FD0739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12D2D0C-EEDB-4F37-A9E7-123E175272D1}" type="presOf" srcId="{07967FFA-89B5-4301-B5CA-398F91BC179D}" destId="{A8C3DA65-53C4-4FC6-806F-C24B2D8EC167}" srcOrd="0" destOrd="3" presId="urn:microsoft.com/office/officeart/2005/8/layout/hList1"/>
    <dgm:cxn modelId="{2ADBC027-1EC8-41F6-85D7-E8CFD36048D3}" type="presOf" srcId="{73A580C7-F16D-47A8-8833-0E3DD204CC28}" destId="{A8C3DA65-53C4-4FC6-806F-C24B2D8EC167}" srcOrd="0" destOrd="0" presId="urn:microsoft.com/office/officeart/2005/8/layout/hList1"/>
    <dgm:cxn modelId="{C6239848-777B-4E4D-800D-95AE666F7362}" srcId="{73E9CC47-6F20-4338-9927-8A079FD07396}" destId="{73A580C7-F16D-47A8-8833-0E3DD204CC28}" srcOrd="0" destOrd="0" parTransId="{6770B1FF-5471-48FB-84E4-F9B37935EB51}" sibTransId="{92FBA32F-25E4-4166-99B4-B7988478B45D}"/>
    <dgm:cxn modelId="{1678E353-F113-4474-B5A6-53BA443D38C5}" srcId="{73E9CC47-6F20-4338-9927-8A079FD07396}" destId="{07967FFA-89B5-4301-B5CA-398F91BC179D}" srcOrd="3" destOrd="0" parTransId="{7DB5E1E6-8B68-4FBC-B78B-EFD0D143B64C}" sibTransId="{B7FD9201-1EAF-481B-B0BE-6B1ED1EEFF38}"/>
    <dgm:cxn modelId="{EF159B57-6C79-48C9-B72C-FA9B4336F99E}" type="presOf" srcId="{A810773B-57D9-4C3A-97D7-8191CB978937}" destId="{A8C3DA65-53C4-4FC6-806F-C24B2D8EC167}" srcOrd="0" destOrd="1" presId="urn:microsoft.com/office/officeart/2005/8/layout/hList1"/>
    <dgm:cxn modelId="{0C6E0191-FD61-49F9-80F0-EF110CE4D363}" srcId="{73E9CC47-6F20-4338-9927-8A079FD07396}" destId="{A810773B-57D9-4C3A-97D7-8191CB978937}" srcOrd="1" destOrd="0" parTransId="{4F20E6C0-17A9-4F5A-AA38-1EF4D867FD66}" sibTransId="{98C01D41-1B25-455A-B49C-0A4B4AFCE6BB}"/>
    <dgm:cxn modelId="{3F7F1398-5E3D-45BA-BF1F-2867310CAB94}" type="presOf" srcId="{DDF7E675-5FDA-4196-906A-CFDEBA352A62}" destId="{A8C3DA65-53C4-4FC6-806F-C24B2D8EC167}" srcOrd="0" destOrd="2" presId="urn:microsoft.com/office/officeart/2005/8/layout/hList1"/>
    <dgm:cxn modelId="{D683AAC4-3E79-4111-9FC3-4A60CA36EB2C}" type="presOf" srcId="{73E9CC47-6F20-4338-9927-8A079FD07396}" destId="{63F237CC-3816-490E-BA0A-67ECDBE2B8ED}" srcOrd="0" destOrd="0" presId="urn:microsoft.com/office/officeart/2005/8/layout/hList1"/>
    <dgm:cxn modelId="{973F0BD1-B07C-4D1B-94E6-E64F3182D203}" type="presOf" srcId="{FBC5588D-6F8B-46C2-8B54-632D0DC2BD84}" destId="{B84AA417-48A5-4E1F-BF67-8D6D00D421AD}" srcOrd="0" destOrd="0" presId="urn:microsoft.com/office/officeart/2005/8/layout/hList1"/>
    <dgm:cxn modelId="{F57808F1-D59A-4A4A-AE23-E15188AAAF69}" srcId="{FBC5588D-6F8B-46C2-8B54-632D0DC2BD84}" destId="{73E9CC47-6F20-4338-9927-8A079FD07396}" srcOrd="0" destOrd="0" parTransId="{807471C5-503B-4A16-8B6D-1FC21F3F8AB1}" sibTransId="{735BAEA8-ECF4-47AE-88EC-3442DF5AF4B8}"/>
    <dgm:cxn modelId="{2D81D4FC-762B-4A80-BE0F-D2C354CDBBDF}" srcId="{73E9CC47-6F20-4338-9927-8A079FD07396}" destId="{DDF7E675-5FDA-4196-906A-CFDEBA352A62}" srcOrd="2" destOrd="0" parTransId="{A9870317-29D8-45BB-9B2B-F257C651EB43}" sibTransId="{FD44F6E6-A977-4B79-B76F-5ECFB83E0A1B}"/>
    <dgm:cxn modelId="{7556E117-4F4E-42AE-8D44-B6438387DA09}" type="presParOf" srcId="{B84AA417-48A5-4E1F-BF67-8D6D00D421AD}" destId="{652AAED2-37B4-49BD-BAAA-AD79CB5D3E5A}" srcOrd="0" destOrd="0" presId="urn:microsoft.com/office/officeart/2005/8/layout/hList1"/>
    <dgm:cxn modelId="{9DF298F9-D2A9-4CDB-9721-0081AF72EEA4}" type="presParOf" srcId="{652AAED2-37B4-49BD-BAAA-AD79CB5D3E5A}" destId="{63F237CC-3816-490E-BA0A-67ECDBE2B8ED}" srcOrd="0" destOrd="0" presId="urn:microsoft.com/office/officeart/2005/8/layout/hList1"/>
    <dgm:cxn modelId="{3FF50DCA-62B9-4190-B612-07EA49198EEE}" type="presParOf" srcId="{652AAED2-37B4-49BD-BAAA-AD79CB5D3E5A}" destId="{A8C3DA65-53C4-4FC6-806F-C24B2D8EC1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BC5588D-6F8B-46C2-8B54-632D0DC2BD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3E9CC47-6F20-4338-9927-8A079FD07396}">
      <dgm:prSet/>
      <dgm:spPr/>
      <dgm:t>
        <a:bodyPr/>
        <a:lstStyle/>
        <a:p>
          <a:r>
            <a:rPr lang="pt-BR" dirty="0"/>
            <a:t>Anisocoria</a:t>
          </a:r>
        </a:p>
      </dgm:t>
    </dgm:pt>
    <dgm:pt modelId="{807471C5-503B-4A16-8B6D-1FC21F3F8AB1}" type="parTrans" cxnId="{F57808F1-D59A-4A4A-AE23-E15188AAAF69}">
      <dgm:prSet/>
      <dgm:spPr/>
      <dgm:t>
        <a:bodyPr/>
        <a:lstStyle/>
        <a:p>
          <a:endParaRPr lang="pt-BR"/>
        </a:p>
      </dgm:t>
    </dgm:pt>
    <dgm:pt modelId="{735BAEA8-ECF4-47AE-88EC-3442DF5AF4B8}" type="sibTrans" cxnId="{F57808F1-D59A-4A4A-AE23-E15188AAAF69}">
      <dgm:prSet/>
      <dgm:spPr/>
      <dgm:t>
        <a:bodyPr/>
        <a:lstStyle/>
        <a:p>
          <a:endParaRPr lang="pt-BR"/>
        </a:p>
      </dgm:t>
    </dgm:pt>
    <dgm:pt modelId="{73A580C7-F16D-47A8-8833-0E3DD204CC28}">
      <dgm:prSet/>
      <dgm:spPr/>
      <dgm:t>
        <a:bodyPr/>
        <a:lstStyle/>
        <a:p>
          <a:r>
            <a:rPr lang="pt-BR" dirty="0"/>
            <a:t>Mesencéfalo</a:t>
          </a:r>
        </a:p>
      </dgm:t>
    </dgm:pt>
    <dgm:pt modelId="{6770B1FF-5471-48FB-84E4-F9B37935EB51}" type="parTrans" cxnId="{C6239848-777B-4E4D-800D-95AE666F7362}">
      <dgm:prSet/>
      <dgm:spPr/>
      <dgm:t>
        <a:bodyPr/>
        <a:lstStyle/>
        <a:p>
          <a:endParaRPr lang="pt-BR"/>
        </a:p>
      </dgm:t>
    </dgm:pt>
    <dgm:pt modelId="{92FBA32F-25E4-4166-99B4-B7988478B45D}" type="sibTrans" cxnId="{C6239848-777B-4E4D-800D-95AE666F7362}">
      <dgm:prSet/>
      <dgm:spPr/>
      <dgm:t>
        <a:bodyPr/>
        <a:lstStyle/>
        <a:p>
          <a:endParaRPr lang="pt-BR"/>
        </a:p>
      </dgm:t>
    </dgm:pt>
    <dgm:pt modelId="{256D7D95-8570-4463-BCAF-55BE9C0E5859}">
      <dgm:prSet/>
      <dgm:spPr/>
      <dgm:t>
        <a:bodyPr/>
        <a:lstStyle/>
        <a:p>
          <a:r>
            <a:rPr lang="pt-BR" dirty="0"/>
            <a:t>Compressão de NC III</a:t>
          </a:r>
        </a:p>
      </dgm:t>
    </dgm:pt>
    <dgm:pt modelId="{6BA05D49-F52E-45E0-BEFF-C579D37E34E0}" type="parTrans" cxnId="{F362617C-F58F-4546-98C2-D8E9E30FFF80}">
      <dgm:prSet/>
      <dgm:spPr/>
      <dgm:t>
        <a:bodyPr/>
        <a:lstStyle/>
        <a:p>
          <a:endParaRPr lang="pt-BR"/>
        </a:p>
      </dgm:t>
    </dgm:pt>
    <dgm:pt modelId="{DB7694CD-7C37-49FB-886A-C8014ECECAFB}" type="sibTrans" cxnId="{F362617C-F58F-4546-98C2-D8E9E30FFF80}">
      <dgm:prSet/>
      <dgm:spPr/>
      <dgm:t>
        <a:bodyPr/>
        <a:lstStyle/>
        <a:p>
          <a:endParaRPr lang="pt-BR"/>
        </a:p>
      </dgm:t>
    </dgm:pt>
    <dgm:pt modelId="{D25A9B11-3372-41EE-B346-6E0F9B9DAA12}">
      <dgm:prSet/>
      <dgm:spPr/>
      <dgm:t>
        <a:bodyPr/>
        <a:lstStyle/>
        <a:p>
          <a:r>
            <a:rPr lang="pt-BR" dirty="0"/>
            <a:t>Síndrome </a:t>
          </a:r>
          <a:r>
            <a:rPr lang="pt-BR" dirty="0" err="1"/>
            <a:t>herniação</a:t>
          </a:r>
          <a:r>
            <a:rPr lang="pt-BR" dirty="0"/>
            <a:t> </a:t>
          </a:r>
          <a:r>
            <a:rPr lang="pt-BR" dirty="0" err="1"/>
            <a:t>uncal</a:t>
          </a:r>
          <a:endParaRPr lang="pt-BR" dirty="0"/>
        </a:p>
      </dgm:t>
    </dgm:pt>
    <dgm:pt modelId="{0A2C101B-9433-4E63-9589-686B11813372}" type="parTrans" cxnId="{304D129D-0383-4CD1-B2AA-D478BB72BCB1}">
      <dgm:prSet/>
      <dgm:spPr/>
      <dgm:t>
        <a:bodyPr/>
        <a:lstStyle/>
        <a:p>
          <a:endParaRPr lang="pt-BR"/>
        </a:p>
      </dgm:t>
    </dgm:pt>
    <dgm:pt modelId="{85681B6C-4CB1-4DAD-85AE-ED57A46269F7}" type="sibTrans" cxnId="{304D129D-0383-4CD1-B2AA-D478BB72BCB1}">
      <dgm:prSet/>
      <dgm:spPr/>
      <dgm:t>
        <a:bodyPr/>
        <a:lstStyle/>
        <a:p>
          <a:endParaRPr lang="pt-BR"/>
        </a:p>
      </dgm:t>
    </dgm:pt>
    <dgm:pt modelId="{B84AA417-48A5-4E1F-BF67-8D6D00D421AD}" type="pres">
      <dgm:prSet presAssocID="{FBC5588D-6F8B-46C2-8B54-632D0DC2BD84}" presName="Name0" presStyleCnt="0">
        <dgm:presLayoutVars>
          <dgm:dir/>
          <dgm:animLvl val="lvl"/>
          <dgm:resizeHandles val="exact"/>
        </dgm:presLayoutVars>
      </dgm:prSet>
      <dgm:spPr/>
    </dgm:pt>
    <dgm:pt modelId="{652AAED2-37B4-49BD-BAAA-AD79CB5D3E5A}" type="pres">
      <dgm:prSet presAssocID="{73E9CC47-6F20-4338-9927-8A079FD07396}" presName="composite" presStyleCnt="0"/>
      <dgm:spPr/>
    </dgm:pt>
    <dgm:pt modelId="{63F237CC-3816-490E-BA0A-67ECDBE2B8ED}" type="pres">
      <dgm:prSet presAssocID="{73E9CC47-6F20-4338-9927-8A079FD073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8C3DA65-53C4-4FC6-806F-C24B2D8EC167}" type="pres">
      <dgm:prSet presAssocID="{73E9CC47-6F20-4338-9927-8A079FD0739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9EE2A0A-F069-4A9D-B51D-5396E9C3F410}" type="presOf" srcId="{D25A9B11-3372-41EE-B346-6E0F9B9DAA12}" destId="{A8C3DA65-53C4-4FC6-806F-C24B2D8EC167}" srcOrd="0" destOrd="2" presId="urn:microsoft.com/office/officeart/2005/8/layout/hList1"/>
    <dgm:cxn modelId="{66D91A21-8CD4-4979-BCEC-D421D4882D50}" type="presOf" srcId="{73A580C7-F16D-47A8-8833-0E3DD204CC28}" destId="{A8C3DA65-53C4-4FC6-806F-C24B2D8EC167}" srcOrd="0" destOrd="0" presId="urn:microsoft.com/office/officeart/2005/8/layout/hList1"/>
    <dgm:cxn modelId="{C6239848-777B-4E4D-800D-95AE666F7362}" srcId="{73E9CC47-6F20-4338-9927-8A079FD07396}" destId="{73A580C7-F16D-47A8-8833-0E3DD204CC28}" srcOrd="0" destOrd="0" parTransId="{6770B1FF-5471-48FB-84E4-F9B37935EB51}" sibTransId="{92FBA32F-25E4-4166-99B4-B7988478B45D}"/>
    <dgm:cxn modelId="{D8B5DB7A-729C-4AC7-9AAE-6F33D2D6BDE8}" type="presOf" srcId="{FBC5588D-6F8B-46C2-8B54-632D0DC2BD84}" destId="{B84AA417-48A5-4E1F-BF67-8D6D00D421AD}" srcOrd="0" destOrd="0" presId="urn:microsoft.com/office/officeart/2005/8/layout/hList1"/>
    <dgm:cxn modelId="{F362617C-F58F-4546-98C2-D8E9E30FFF80}" srcId="{73E9CC47-6F20-4338-9927-8A079FD07396}" destId="{256D7D95-8570-4463-BCAF-55BE9C0E5859}" srcOrd="1" destOrd="0" parTransId="{6BA05D49-F52E-45E0-BEFF-C579D37E34E0}" sibTransId="{DB7694CD-7C37-49FB-886A-C8014ECECAFB}"/>
    <dgm:cxn modelId="{2FF7D882-DB74-4CC5-AFE8-6813997B8EB2}" type="presOf" srcId="{73E9CC47-6F20-4338-9927-8A079FD07396}" destId="{63F237CC-3816-490E-BA0A-67ECDBE2B8ED}" srcOrd="0" destOrd="0" presId="urn:microsoft.com/office/officeart/2005/8/layout/hList1"/>
    <dgm:cxn modelId="{68A42483-1611-4069-841B-09C47AD2F0C1}" type="presOf" srcId="{256D7D95-8570-4463-BCAF-55BE9C0E5859}" destId="{A8C3DA65-53C4-4FC6-806F-C24B2D8EC167}" srcOrd="0" destOrd="1" presId="urn:microsoft.com/office/officeart/2005/8/layout/hList1"/>
    <dgm:cxn modelId="{304D129D-0383-4CD1-B2AA-D478BB72BCB1}" srcId="{73E9CC47-6F20-4338-9927-8A079FD07396}" destId="{D25A9B11-3372-41EE-B346-6E0F9B9DAA12}" srcOrd="2" destOrd="0" parTransId="{0A2C101B-9433-4E63-9589-686B11813372}" sibTransId="{85681B6C-4CB1-4DAD-85AE-ED57A46269F7}"/>
    <dgm:cxn modelId="{F57808F1-D59A-4A4A-AE23-E15188AAAF69}" srcId="{FBC5588D-6F8B-46C2-8B54-632D0DC2BD84}" destId="{73E9CC47-6F20-4338-9927-8A079FD07396}" srcOrd="0" destOrd="0" parTransId="{807471C5-503B-4A16-8B6D-1FC21F3F8AB1}" sibTransId="{735BAEA8-ECF4-47AE-88EC-3442DF5AF4B8}"/>
    <dgm:cxn modelId="{B46248DC-C3E7-469B-92C6-E334512C7373}" type="presParOf" srcId="{B84AA417-48A5-4E1F-BF67-8D6D00D421AD}" destId="{652AAED2-37B4-49BD-BAAA-AD79CB5D3E5A}" srcOrd="0" destOrd="0" presId="urn:microsoft.com/office/officeart/2005/8/layout/hList1"/>
    <dgm:cxn modelId="{4F93226D-5CBD-4A53-B1AF-85339763E586}" type="presParOf" srcId="{652AAED2-37B4-49BD-BAAA-AD79CB5D3E5A}" destId="{63F237CC-3816-490E-BA0A-67ECDBE2B8ED}" srcOrd="0" destOrd="0" presId="urn:microsoft.com/office/officeart/2005/8/layout/hList1"/>
    <dgm:cxn modelId="{31E7C115-6EAB-42E0-B721-A3A6E2B0A06D}" type="presParOf" srcId="{652AAED2-37B4-49BD-BAAA-AD79CB5D3E5A}" destId="{A8C3DA65-53C4-4FC6-806F-C24B2D8EC1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C35E884-E4B9-4CCF-8399-E76B15A179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E16AB4F4-3708-494F-AECD-2F5573796FA4}">
      <dgm:prSet/>
      <dgm:spPr/>
      <dgm:t>
        <a:bodyPr/>
        <a:lstStyle/>
        <a:p>
          <a:r>
            <a:rPr lang="pt-BR"/>
            <a:t>Cheyne-Stokes</a:t>
          </a:r>
        </a:p>
      </dgm:t>
    </dgm:pt>
    <dgm:pt modelId="{64479F98-2D2E-4E01-9EF4-10889DDC59AD}" type="parTrans" cxnId="{E60F6D5D-CD07-473F-8CE9-98DD3AE7B99E}">
      <dgm:prSet/>
      <dgm:spPr/>
      <dgm:t>
        <a:bodyPr/>
        <a:lstStyle/>
        <a:p>
          <a:endParaRPr lang="pt-BR"/>
        </a:p>
      </dgm:t>
    </dgm:pt>
    <dgm:pt modelId="{FEEE01DB-7D53-4EC6-BEFE-D6004B7162F6}" type="sibTrans" cxnId="{E60F6D5D-CD07-473F-8CE9-98DD3AE7B99E}">
      <dgm:prSet/>
      <dgm:spPr/>
      <dgm:t>
        <a:bodyPr/>
        <a:lstStyle/>
        <a:p>
          <a:endParaRPr lang="pt-BR"/>
        </a:p>
      </dgm:t>
    </dgm:pt>
    <dgm:pt modelId="{B69AC306-BF08-4F9A-950E-8B3072DECF6A}">
      <dgm:prSet/>
      <dgm:spPr/>
      <dgm:t>
        <a:bodyPr/>
        <a:lstStyle/>
        <a:p>
          <a:r>
            <a:rPr lang="pt-BR"/>
            <a:t>Padrão cíclico de hiperpneia e apneia alternantes</a:t>
          </a:r>
        </a:p>
      </dgm:t>
    </dgm:pt>
    <dgm:pt modelId="{DD436555-4382-4783-B11E-DD529DDB1C9B}" type="parTrans" cxnId="{AA6B5F0B-C29F-4FBF-98F9-FB89151F8654}">
      <dgm:prSet/>
      <dgm:spPr/>
      <dgm:t>
        <a:bodyPr/>
        <a:lstStyle/>
        <a:p>
          <a:endParaRPr lang="pt-BR"/>
        </a:p>
      </dgm:t>
    </dgm:pt>
    <dgm:pt modelId="{1FDA980A-9456-4E0B-807F-8E1314C8233A}" type="sibTrans" cxnId="{AA6B5F0B-C29F-4FBF-98F9-FB89151F8654}">
      <dgm:prSet/>
      <dgm:spPr/>
      <dgm:t>
        <a:bodyPr/>
        <a:lstStyle/>
        <a:p>
          <a:endParaRPr lang="pt-BR"/>
        </a:p>
      </dgm:t>
    </dgm:pt>
    <dgm:pt modelId="{98FFE4EC-CD6C-4B1C-AACC-A0E53BBE677F}">
      <dgm:prSet/>
      <dgm:spPr/>
      <dgm:t>
        <a:bodyPr/>
        <a:lstStyle/>
        <a:p>
          <a:r>
            <a:rPr lang="pt-BR"/>
            <a:t>Lesão Hemisférica ou diencefálica</a:t>
          </a:r>
        </a:p>
      </dgm:t>
    </dgm:pt>
    <dgm:pt modelId="{48649117-900A-4FA8-80B2-0E0C97B7D938}" type="parTrans" cxnId="{2FC3A102-4D11-448E-A170-2294149ABF2A}">
      <dgm:prSet/>
      <dgm:spPr/>
      <dgm:t>
        <a:bodyPr/>
        <a:lstStyle/>
        <a:p>
          <a:endParaRPr lang="pt-BR"/>
        </a:p>
      </dgm:t>
    </dgm:pt>
    <dgm:pt modelId="{6B997F27-B5CC-4EDF-95B7-424249E37FBC}" type="sibTrans" cxnId="{2FC3A102-4D11-448E-A170-2294149ABF2A}">
      <dgm:prSet/>
      <dgm:spPr/>
      <dgm:t>
        <a:bodyPr/>
        <a:lstStyle/>
        <a:p>
          <a:endParaRPr lang="pt-BR"/>
        </a:p>
      </dgm:t>
    </dgm:pt>
    <dgm:pt modelId="{A9983C09-CC4C-4EDC-9B4C-BF26C6F17302}">
      <dgm:prSet/>
      <dgm:spPr/>
      <dgm:t>
        <a:bodyPr/>
        <a:lstStyle/>
        <a:p>
          <a:r>
            <a:rPr lang="pt-BR"/>
            <a:t>Pode indicar Herniação transtetorial incipiente</a:t>
          </a:r>
        </a:p>
      </dgm:t>
    </dgm:pt>
    <dgm:pt modelId="{A0C09594-4C66-4CCB-9FCF-536E80F4F419}" type="parTrans" cxnId="{B2C2B4F1-05CF-46A8-A4AD-E3CAB9157EE9}">
      <dgm:prSet/>
      <dgm:spPr/>
      <dgm:t>
        <a:bodyPr/>
        <a:lstStyle/>
        <a:p>
          <a:endParaRPr lang="pt-BR"/>
        </a:p>
      </dgm:t>
    </dgm:pt>
    <dgm:pt modelId="{5DA9220B-436B-4A2E-A3CD-2B31745D2D71}" type="sibTrans" cxnId="{B2C2B4F1-05CF-46A8-A4AD-E3CAB9157EE9}">
      <dgm:prSet/>
      <dgm:spPr/>
      <dgm:t>
        <a:bodyPr/>
        <a:lstStyle/>
        <a:p>
          <a:endParaRPr lang="pt-BR"/>
        </a:p>
      </dgm:t>
    </dgm:pt>
    <dgm:pt modelId="{F9FE9B36-0DE9-4E09-B3DA-35F3C63BF242}">
      <dgm:prSet/>
      <dgm:spPr/>
      <dgm:t>
        <a:bodyPr/>
        <a:lstStyle/>
        <a:p>
          <a:r>
            <a:rPr lang="pt-BR"/>
            <a:t>DPOC, Uremia</a:t>
          </a:r>
        </a:p>
      </dgm:t>
    </dgm:pt>
    <dgm:pt modelId="{67F5D63E-CBC4-4084-9F51-93C7CA33839C}" type="parTrans" cxnId="{E4051935-EC52-4FDB-8B9A-07961BA4A59C}">
      <dgm:prSet/>
      <dgm:spPr/>
      <dgm:t>
        <a:bodyPr/>
        <a:lstStyle/>
        <a:p>
          <a:endParaRPr lang="pt-BR"/>
        </a:p>
      </dgm:t>
    </dgm:pt>
    <dgm:pt modelId="{92E75EE8-F903-4F6D-B0E1-3D91D48CB694}" type="sibTrans" cxnId="{E4051935-EC52-4FDB-8B9A-07961BA4A59C}">
      <dgm:prSet/>
      <dgm:spPr/>
      <dgm:t>
        <a:bodyPr/>
        <a:lstStyle/>
        <a:p>
          <a:endParaRPr lang="pt-BR"/>
        </a:p>
      </dgm:t>
    </dgm:pt>
    <dgm:pt modelId="{3DC0AFFD-F1CB-43F8-BC02-07C0C54A0D10}" type="pres">
      <dgm:prSet presAssocID="{5C35E884-E4B9-4CCF-8399-E76B15A179AB}" presName="Name0" presStyleCnt="0">
        <dgm:presLayoutVars>
          <dgm:dir/>
          <dgm:animLvl val="lvl"/>
          <dgm:resizeHandles val="exact"/>
        </dgm:presLayoutVars>
      </dgm:prSet>
      <dgm:spPr/>
    </dgm:pt>
    <dgm:pt modelId="{69935E19-A2FE-4006-A945-5DDF33CA9CEA}" type="pres">
      <dgm:prSet presAssocID="{E16AB4F4-3708-494F-AECD-2F5573796FA4}" presName="composite" presStyleCnt="0"/>
      <dgm:spPr/>
    </dgm:pt>
    <dgm:pt modelId="{D8231C35-38F0-4060-BC20-7771E1E49FAE}" type="pres">
      <dgm:prSet presAssocID="{E16AB4F4-3708-494F-AECD-2F5573796FA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02D23EA-DCE8-4996-A9EA-78B2B73A29F6}" type="pres">
      <dgm:prSet presAssocID="{E16AB4F4-3708-494F-AECD-2F5573796FA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FC3A102-4D11-448E-A170-2294149ABF2A}" srcId="{E16AB4F4-3708-494F-AECD-2F5573796FA4}" destId="{98FFE4EC-CD6C-4B1C-AACC-A0E53BBE677F}" srcOrd="1" destOrd="0" parTransId="{48649117-900A-4FA8-80B2-0E0C97B7D938}" sibTransId="{6B997F27-B5CC-4EDF-95B7-424249E37FBC}"/>
    <dgm:cxn modelId="{AA6B5F0B-C29F-4FBF-98F9-FB89151F8654}" srcId="{E16AB4F4-3708-494F-AECD-2F5573796FA4}" destId="{B69AC306-BF08-4F9A-950E-8B3072DECF6A}" srcOrd="0" destOrd="0" parTransId="{DD436555-4382-4783-B11E-DD529DDB1C9B}" sibTransId="{1FDA980A-9456-4E0B-807F-8E1314C8233A}"/>
    <dgm:cxn modelId="{E4051935-EC52-4FDB-8B9A-07961BA4A59C}" srcId="{E16AB4F4-3708-494F-AECD-2F5573796FA4}" destId="{F9FE9B36-0DE9-4E09-B3DA-35F3C63BF242}" srcOrd="3" destOrd="0" parTransId="{67F5D63E-CBC4-4084-9F51-93C7CA33839C}" sibTransId="{92E75EE8-F903-4F6D-B0E1-3D91D48CB694}"/>
    <dgm:cxn modelId="{E60F6D5D-CD07-473F-8CE9-98DD3AE7B99E}" srcId="{5C35E884-E4B9-4CCF-8399-E76B15A179AB}" destId="{E16AB4F4-3708-494F-AECD-2F5573796FA4}" srcOrd="0" destOrd="0" parTransId="{64479F98-2D2E-4E01-9EF4-10889DDC59AD}" sibTransId="{FEEE01DB-7D53-4EC6-BEFE-D6004B7162F6}"/>
    <dgm:cxn modelId="{BA568C85-C07C-42AC-819C-A469062ADCDE}" type="presOf" srcId="{A9983C09-CC4C-4EDC-9B4C-BF26C6F17302}" destId="{002D23EA-DCE8-4996-A9EA-78B2B73A29F6}" srcOrd="0" destOrd="2" presId="urn:microsoft.com/office/officeart/2005/8/layout/hList1"/>
    <dgm:cxn modelId="{CBA2838F-8E21-437C-9CF7-365494082D3B}" type="presOf" srcId="{98FFE4EC-CD6C-4B1C-AACC-A0E53BBE677F}" destId="{002D23EA-DCE8-4996-A9EA-78B2B73A29F6}" srcOrd="0" destOrd="1" presId="urn:microsoft.com/office/officeart/2005/8/layout/hList1"/>
    <dgm:cxn modelId="{BE2788A0-B409-474A-A9B6-67D9A974B0FC}" type="presOf" srcId="{5C35E884-E4B9-4CCF-8399-E76B15A179AB}" destId="{3DC0AFFD-F1CB-43F8-BC02-07C0C54A0D10}" srcOrd="0" destOrd="0" presId="urn:microsoft.com/office/officeart/2005/8/layout/hList1"/>
    <dgm:cxn modelId="{0CC38DA0-4F07-462A-888D-333DF19C715D}" type="presOf" srcId="{B69AC306-BF08-4F9A-950E-8B3072DECF6A}" destId="{002D23EA-DCE8-4996-A9EA-78B2B73A29F6}" srcOrd="0" destOrd="0" presId="urn:microsoft.com/office/officeart/2005/8/layout/hList1"/>
    <dgm:cxn modelId="{7CF43FDC-A18C-44AD-9361-D0E5E316C2CA}" type="presOf" srcId="{E16AB4F4-3708-494F-AECD-2F5573796FA4}" destId="{D8231C35-38F0-4060-BC20-7771E1E49FAE}" srcOrd="0" destOrd="0" presId="urn:microsoft.com/office/officeart/2005/8/layout/hList1"/>
    <dgm:cxn modelId="{B2C2B4F1-05CF-46A8-A4AD-E3CAB9157EE9}" srcId="{E16AB4F4-3708-494F-AECD-2F5573796FA4}" destId="{A9983C09-CC4C-4EDC-9B4C-BF26C6F17302}" srcOrd="2" destOrd="0" parTransId="{A0C09594-4C66-4CCB-9FCF-536E80F4F419}" sibTransId="{5DA9220B-436B-4A2E-A3CD-2B31745D2D71}"/>
    <dgm:cxn modelId="{DC40CAF3-609F-4BC4-8D6F-DC76848AC993}" type="presOf" srcId="{F9FE9B36-0DE9-4E09-B3DA-35F3C63BF242}" destId="{002D23EA-DCE8-4996-A9EA-78B2B73A29F6}" srcOrd="0" destOrd="3" presId="urn:microsoft.com/office/officeart/2005/8/layout/hList1"/>
    <dgm:cxn modelId="{9850095B-2829-4274-8410-651F5CBC634F}" type="presParOf" srcId="{3DC0AFFD-F1CB-43F8-BC02-07C0C54A0D10}" destId="{69935E19-A2FE-4006-A945-5DDF33CA9CEA}" srcOrd="0" destOrd="0" presId="urn:microsoft.com/office/officeart/2005/8/layout/hList1"/>
    <dgm:cxn modelId="{F2BA9843-A146-4E32-BEE9-A493B3FE4796}" type="presParOf" srcId="{69935E19-A2FE-4006-A945-5DDF33CA9CEA}" destId="{D8231C35-38F0-4060-BC20-7771E1E49FAE}" srcOrd="0" destOrd="0" presId="urn:microsoft.com/office/officeart/2005/8/layout/hList1"/>
    <dgm:cxn modelId="{61F69195-7541-4EC4-B54E-C889CCCC749F}" type="presParOf" srcId="{69935E19-A2FE-4006-A945-5DDF33CA9CEA}" destId="{002D23EA-DCE8-4996-A9EA-78B2B73A29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C35E884-E4B9-4CCF-8399-E76B15A179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6AB4F4-3708-494F-AECD-2F5573796FA4}">
      <dgm:prSet/>
      <dgm:spPr/>
      <dgm:t>
        <a:bodyPr/>
        <a:lstStyle/>
        <a:p>
          <a:r>
            <a:rPr lang="pt-BR" dirty="0"/>
            <a:t>Hiperventilação</a:t>
          </a:r>
        </a:p>
      </dgm:t>
    </dgm:pt>
    <dgm:pt modelId="{64479F98-2D2E-4E01-9EF4-10889DDC59AD}" type="parTrans" cxnId="{E60F6D5D-CD07-473F-8CE9-98DD3AE7B99E}">
      <dgm:prSet/>
      <dgm:spPr/>
      <dgm:t>
        <a:bodyPr/>
        <a:lstStyle/>
        <a:p>
          <a:endParaRPr lang="pt-BR"/>
        </a:p>
      </dgm:t>
    </dgm:pt>
    <dgm:pt modelId="{FEEE01DB-7D53-4EC6-BEFE-D6004B7162F6}" type="sibTrans" cxnId="{E60F6D5D-CD07-473F-8CE9-98DD3AE7B99E}">
      <dgm:prSet/>
      <dgm:spPr/>
      <dgm:t>
        <a:bodyPr/>
        <a:lstStyle/>
        <a:p>
          <a:endParaRPr lang="pt-BR"/>
        </a:p>
      </dgm:t>
    </dgm:pt>
    <dgm:pt modelId="{B69AC306-BF08-4F9A-950E-8B3072DECF6A}">
      <dgm:prSet/>
      <dgm:spPr/>
      <dgm:t>
        <a:bodyPr/>
        <a:lstStyle/>
        <a:p>
          <a:r>
            <a:rPr lang="pt-BR" dirty="0"/>
            <a:t>Lesão</a:t>
          </a:r>
          <a:r>
            <a:rPr lang="pt-BR" u="sng" dirty="0"/>
            <a:t> </a:t>
          </a:r>
          <a:r>
            <a:rPr lang="pt-BR" u="sng" dirty="0" err="1"/>
            <a:t>Pontina</a:t>
          </a:r>
          <a:r>
            <a:rPr lang="pt-BR" dirty="0"/>
            <a:t> ou </a:t>
          </a:r>
          <a:r>
            <a:rPr lang="pt-BR" dirty="0" err="1"/>
            <a:t>tegmento</a:t>
          </a:r>
          <a:r>
            <a:rPr lang="pt-BR" dirty="0"/>
            <a:t> do </a:t>
          </a:r>
          <a:r>
            <a:rPr lang="pt-BR" dirty="0" err="1"/>
            <a:t>M</a:t>
          </a:r>
          <a:r>
            <a:rPr lang="pt-BR" u="sng" dirty="0" err="1"/>
            <a:t>esencefálo</a:t>
          </a:r>
          <a:endParaRPr lang="pt-BR" u="sng" dirty="0"/>
        </a:p>
      </dgm:t>
    </dgm:pt>
    <dgm:pt modelId="{DD436555-4382-4783-B11E-DD529DDB1C9B}" type="parTrans" cxnId="{AA6B5F0B-C29F-4FBF-98F9-FB89151F8654}">
      <dgm:prSet/>
      <dgm:spPr/>
      <dgm:t>
        <a:bodyPr/>
        <a:lstStyle/>
        <a:p>
          <a:endParaRPr lang="pt-BR"/>
        </a:p>
      </dgm:t>
    </dgm:pt>
    <dgm:pt modelId="{1FDA980A-9456-4E0B-807F-8E1314C8233A}" type="sibTrans" cxnId="{AA6B5F0B-C29F-4FBF-98F9-FB89151F8654}">
      <dgm:prSet/>
      <dgm:spPr/>
      <dgm:t>
        <a:bodyPr/>
        <a:lstStyle/>
        <a:p>
          <a:endParaRPr lang="pt-BR"/>
        </a:p>
      </dgm:t>
    </dgm:pt>
    <dgm:pt modelId="{A9983C09-CC4C-4EDC-9B4C-BF26C6F17302}">
      <dgm:prSet/>
      <dgm:spPr/>
      <dgm:t>
        <a:bodyPr/>
        <a:lstStyle/>
        <a:p>
          <a:r>
            <a:rPr lang="pt-BR" dirty="0"/>
            <a:t>Insuficiência respiratória, Choque hemodinâmico, </a:t>
          </a:r>
          <a:r>
            <a:rPr lang="pt-BR" dirty="0" err="1"/>
            <a:t>febre,sepse</a:t>
          </a:r>
          <a:r>
            <a:rPr lang="pt-BR" dirty="0"/>
            <a:t>, doença </a:t>
          </a:r>
          <a:r>
            <a:rPr lang="pt-BR" dirty="0" err="1"/>
            <a:t>psiquiatrica</a:t>
          </a:r>
          <a:endParaRPr lang="pt-BR" dirty="0"/>
        </a:p>
      </dgm:t>
    </dgm:pt>
    <dgm:pt modelId="{A0C09594-4C66-4CCB-9FCF-536E80F4F419}" type="parTrans" cxnId="{B2C2B4F1-05CF-46A8-A4AD-E3CAB9157EE9}">
      <dgm:prSet/>
      <dgm:spPr/>
      <dgm:t>
        <a:bodyPr/>
        <a:lstStyle/>
        <a:p>
          <a:endParaRPr lang="pt-BR"/>
        </a:p>
      </dgm:t>
    </dgm:pt>
    <dgm:pt modelId="{5DA9220B-436B-4A2E-A3CD-2B31745D2D71}" type="sibTrans" cxnId="{B2C2B4F1-05CF-46A8-A4AD-E3CAB9157EE9}">
      <dgm:prSet/>
      <dgm:spPr/>
      <dgm:t>
        <a:bodyPr/>
        <a:lstStyle/>
        <a:p>
          <a:endParaRPr lang="pt-BR"/>
        </a:p>
      </dgm:t>
    </dgm:pt>
    <dgm:pt modelId="{3DC0AFFD-F1CB-43F8-BC02-07C0C54A0D10}" type="pres">
      <dgm:prSet presAssocID="{5C35E884-E4B9-4CCF-8399-E76B15A179AB}" presName="Name0" presStyleCnt="0">
        <dgm:presLayoutVars>
          <dgm:dir/>
          <dgm:animLvl val="lvl"/>
          <dgm:resizeHandles val="exact"/>
        </dgm:presLayoutVars>
      </dgm:prSet>
      <dgm:spPr/>
    </dgm:pt>
    <dgm:pt modelId="{69935E19-A2FE-4006-A945-5DDF33CA9CEA}" type="pres">
      <dgm:prSet presAssocID="{E16AB4F4-3708-494F-AECD-2F5573796FA4}" presName="composite" presStyleCnt="0"/>
      <dgm:spPr/>
    </dgm:pt>
    <dgm:pt modelId="{D8231C35-38F0-4060-BC20-7771E1E49FAE}" type="pres">
      <dgm:prSet presAssocID="{E16AB4F4-3708-494F-AECD-2F5573796FA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02D23EA-DCE8-4996-A9EA-78B2B73A29F6}" type="pres">
      <dgm:prSet presAssocID="{E16AB4F4-3708-494F-AECD-2F5573796FA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AA6B5F0B-C29F-4FBF-98F9-FB89151F8654}" srcId="{E16AB4F4-3708-494F-AECD-2F5573796FA4}" destId="{B69AC306-BF08-4F9A-950E-8B3072DECF6A}" srcOrd="0" destOrd="0" parTransId="{DD436555-4382-4783-B11E-DD529DDB1C9B}" sibTransId="{1FDA980A-9456-4E0B-807F-8E1314C8233A}"/>
    <dgm:cxn modelId="{E60F6D5D-CD07-473F-8CE9-98DD3AE7B99E}" srcId="{5C35E884-E4B9-4CCF-8399-E76B15A179AB}" destId="{E16AB4F4-3708-494F-AECD-2F5573796FA4}" srcOrd="0" destOrd="0" parTransId="{64479F98-2D2E-4E01-9EF4-10889DDC59AD}" sibTransId="{FEEE01DB-7D53-4EC6-BEFE-D6004B7162F6}"/>
    <dgm:cxn modelId="{BA568C85-C07C-42AC-819C-A469062ADCDE}" type="presOf" srcId="{A9983C09-CC4C-4EDC-9B4C-BF26C6F17302}" destId="{002D23EA-DCE8-4996-A9EA-78B2B73A29F6}" srcOrd="0" destOrd="1" presId="urn:microsoft.com/office/officeart/2005/8/layout/hList1"/>
    <dgm:cxn modelId="{BE2788A0-B409-474A-A9B6-67D9A974B0FC}" type="presOf" srcId="{5C35E884-E4B9-4CCF-8399-E76B15A179AB}" destId="{3DC0AFFD-F1CB-43F8-BC02-07C0C54A0D10}" srcOrd="0" destOrd="0" presId="urn:microsoft.com/office/officeart/2005/8/layout/hList1"/>
    <dgm:cxn modelId="{0CC38DA0-4F07-462A-888D-333DF19C715D}" type="presOf" srcId="{B69AC306-BF08-4F9A-950E-8B3072DECF6A}" destId="{002D23EA-DCE8-4996-A9EA-78B2B73A29F6}" srcOrd="0" destOrd="0" presId="urn:microsoft.com/office/officeart/2005/8/layout/hList1"/>
    <dgm:cxn modelId="{7CF43FDC-A18C-44AD-9361-D0E5E316C2CA}" type="presOf" srcId="{E16AB4F4-3708-494F-AECD-2F5573796FA4}" destId="{D8231C35-38F0-4060-BC20-7771E1E49FAE}" srcOrd="0" destOrd="0" presId="urn:microsoft.com/office/officeart/2005/8/layout/hList1"/>
    <dgm:cxn modelId="{B2C2B4F1-05CF-46A8-A4AD-E3CAB9157EE9}" srcId="{E16AB4F4-3708-494F-AECD-2F5573796FA4}" destId="{A9983C09-CC4C-4EDC-9B4C-BF26C6F17302}" srcOrd="1" destOrd="0" parTransId="{A0C09594-4C66-4CCB-9FCF-536E80F4F419}" sibTransId="{5DA9220B-436B-4A2E-A3CD-2B31745D2D71}"/>
    <dgm:cxn modelId="{9850095B-2829-4274-8410-651F5CBC634F}" type="presParOf" srcId="{3DC0AFFD-F1CB-43F8-BC02-07C0C54A0D10}" destId="{69935E19-A2FE-4006-A945-5DDF33CA9CEA}" srcOrd="0" destOrd="0" presId="urn:microsoft.com/office/officeart/2005/8/layout/hList1"/>
    <dgm:cxn modelId="{F2BA9843-A146-4E32-BEE9-A493B3FE4796}" type="presParOf" srcId="{69935E19-A2FE-4006-A945-5DDF33CA9CEA}" destId="{D8231C35-38F0-4060-BC20-7771E1E49FAE}" srcOrd="0" destOrd="0" presId="urn:microsoft.com/office/officeart/2005/8/layout/hList1"/>
    <dgm:cxn modelId="{61F69195-7541-4EC4-B54E-C889CCCC749F}" type="presParOf" srcId="{69935E19-A2FE-4006-A945-5DDF33CA9CEA}" destId="{002D23EA-DCE8-4996-A9EA-78B2B73A29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982107-222C-46CC-80D6-7FE5541000B0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pt-BR"/>
        </a:p>
      </dgm:t>
    </dgm:pt>
    <dgm:pt modelId="{696CA248-7449-43B0-B16F-639A46CBD1E1}">
      <dgm:prSet custT="1"/>
      <dgm:spPr/>
      <dgm:t>
        <a:bodyPr/>
        <a:lstStyle/>
        <a:p>
          <a:r>
            <a:rPr lang="pt-BR" sz="2400" dirty="0"/>
            <a:t>Preencher como NT (Não testado a área comprometida)</a:t>
          </a:r>
        </a:p>
      </dgm:t>
    </dgm:pt>
    <dgm:pt modelId="{190B9807-5D7E-4D84-B962-C8E442ED42AD}" type="parTrans" cxnId="{2007010F-0947-45F7-B1BC-524281630EA2}">
      <dgm:prSet/>
      <dgm:spPr/>
      <dgm:t>
        <a:bodyPr/>
        <a:lstStyle/>
        <a:p>
          <a:endParaRPr lang="pt-BR"/>
        </a:p>
      </dgm:t>
    </dgm:pt>
    <dgm:pt modelId="{9C198834-D91B-4ED8-B297-FE79299E3D48}" type="sibTrans" cxnId="{2007010F-0947-45F7-B1BC-524281630EA2}">
      <dgm:prSet/>
      <dgm:spPr/>
      <dgm:t>
        <a:bodyPr/>
        <a:lstStyle/>
        <a:p>
          <a:endParaRPr lang="pt-BR"/>
        </a:p>
      </dgm:t>
    </dgm:pt>
    <dgm:pt modelId="{74D2D917-0FF1-4A60-9D5C-DF3E0B40906D}" type="pres">
      <dgm:prSet presAssocID="{95982107-222C-46CC-80D6-7FE5541000B0}" presName="linear" presStyleCnt="0">
        <dgm:presLayoutVars>
          <dgm:animLvl val="lvl"/>
          <dgm:resizeHandles val="exact"/>
        </dgm:presLayoutVars>
      </dgm:prSet>
      <dgm:spPr/>
    </dgm:pt>
    <dgm:pt modelId="{55C96F24-3F70-4232-BA55-CACB1FCE24FC}" type="pres">
      <dgm:prSet presAssocID="{696CA248-7449-43B0-B16F-639A46CBD1E1}" presName="parentText" presStyleLbl="node1" presStyleIdx="0" presStyleCnt="1" custLinFactNeighborX="-3727" custLinFactNeighborY="6114">
        <dgm:presLayoutVars>
          <dgm:chMax val="0"/>
          <dgm:bulletEnabled val="1"/>
        </dgm:presLayoutVars>
      </dgm:prSet>
      <dgm:spPr/>
    </dgm:pt>
  </dgm:ptLst>
  <dgm:cxnLst>
    <dgm:cxn modelId="{4CF4820E-94FC-47D7-B316-6C0B10285607}" type="presOf" srcId="{95982107-222C-46CC-80D6-7FE5541000B0}" destId="{74D2D917-0FF1-4A60-9D5C-DF3E0B40906D}" srcOrd="0" destOrd="0" presId="urn:microsoft.com/office/officeart/2005/8/layout/vList2"/>
    <dgm:cxn modelId="{2007010F-0947-45F7-B1BC-524281630EA2}" srcId="{95982107-222C-46CC-80D6-7FE5541000B0}" destId="{696CA248-7449-43B0-B16F-639A46CBD1E1}" srcOrd="0" destOrd="0" parTransId="{190B9807-5D7E-4D84-B962-C8E442ED42AD}" sibTransId="{9C198834-D91B-4ED8-B297-FE79299E3D48}"/>
    <dgm:cxn modelId="{EAE4468A-1AD5-49FA-9C1D-0EFB616C9980}" type="presOf" srcId="{696CA248-7449-43B0-B16F-639A46CBD1E1}" destId="{55C96F24-3F70-4232-BA55-CACB1FCE24FC}" srcOrd="0" destOrd="0" presId="urn:microsoft.com/office/officeart/2005/8/layout/vList2"/>
    <dgm:cxn modelId="{BB1F9247-B5F7-4F20-B41F-4202F63FB595}" type="presParOf" srcId="{74D2D917-0FF1-4A60-9D5C-DF3E0B40906D}" destId="{55C96F24-3F70-4232-BA55-CACB1FCE24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C35E884-E4B9-4CCF-8399-E76B15A179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6AB4F4-3708-494F-AECD-2F5573796FA4}">
      <dgm:prSet/>
      <dgm:spPr/>
      <dgm:t>
        <a:bodyPr/>
        <a:lstStyle/>
        <a:p>
          <a:r>
            <a:rPr lang="pt-BR" dirty="0"/>
            <a:t>Respiração </a:t>
          </a:r>
          <a:r>
            <a:rPr lang="pt-BR" dirty="0" err="1"/>
            <a:t>Apneustica</a:t>
          </a:r>
          <a:endParaRPr lang="pt-BR" dirty="0"/>
        </a:p>
      </dgm:t>
    </dgm:pt>
    <dgm:pt modelId="{64479F98-2D2E-4E01-9EF4-10889DDC59AD}" type="parTrans" cxnId="{E60F6D5D-CD07-473F-8CE9-98DD3AE7B99E}">
      <dgm:prSet/>
      <dgm:spPr/>
      <dgm:t>
        <a:bodyPr/>
        <a:lstStyle/>
        <a:p>
          <a:endParaRPr lang="pt-BR"/>
        </a:p>
      </dgm:t>
    </dgm:pt>
    <dgm:pt modelId="{FEEE01DB-7D53-4EC6-BEFE-D6004B7162F6}" type="sibTrans" cxnId="{E60F6D5D-CD07-473F-8CE9-98DD3AE7B99E}">
      <dgm:prSet/>
      <dgm:spPr/>
      <dgm:t>
        <a:bodyPr/>
        <a:lstStyle/>
        <a:p>
          <a:endParaRPr lang="pt-BR"/>
        </a:p>
      </dgm:t>
    </dgm:pt>
    <dgm:pt modelId="{B69AC306-BF08-4F9A-950E-8B3072DECF6A}">
      <dgm:prSet/>
      <dgm:spPr/>
      <dgm:t>
        <a:bodyPr/>
        <a:lstStyle/>
        <a:p>
          <a:r>
            <a:rPr lang="pt-BR" dirty="0"/>
            <a:t>Pausa prolongada no fim da respiração</a:t>
          </a:r>
          <a:endParaRPr lang="pt-BR" u="sng" dirty="0"/>
        </a:p>
      </dgm:t>
    </dgm:pt>
    <dgm:pt modelId="{DD436555-4382-4783-B11E-DD529DDB1C9B}" type="parTrans" cxnId="{AA6B5F0B-C29F-4FBF-98F9-FB89151F8654}">
      <dgm:prSet/>
      <dgm:spPr/>
      <dgm:t>
        <a:bodyPr/>
        <a:lstStyle/>
        <a:p>
          <a:endParaRPr lang="pt-BR"/>
        </a:p>
      </dgm:t>
    </dgm:pt>
    <dgm:pt modelId="{1FDA980A-9456-4E0B-807F-8E1314C8233A}" type="sibTrans" cxnId="{AA6B5F0B-C29F-4FBF-98F9-FB89151F8654}">
      <dgm:prSet/>
      <dgm:spPr/>
      <dgm:t>
        <a:bodyPr/>
        <a:lstStyle/>
        <a:p>
          <a:endParaRPr lang="pt-BR"/>
        </a:p>
      </dgm:t>
    </dgm:pt>
    <dgm:pt modelId="{656923A6-E681-4212-9AC2-906A90360786}">
      <dgm:prSet/>
      <dgm:spPr/>
      <dgm:t>
        <a:bodyPr/>
        <a:lstStyle/>
        <a:p>
          <a:r>
            <a:rPr lang="pt-BR" u="sng" dirty="0" err="1"/>
            <a:t>Tegmento</a:t>
          </a:r>
          <a:r>
            <a:rPr lang="pt-BR" u="sng" dirty="0"/>
            <a:t> lateral de base de ponte</a:t>
          </a:r>
        </a:p>
      </dgm:t>
    </dgm:pt>
    <dgm:pt modelId="{6603C632-963C-40EE-9C90-2CA13AF61FE4}" type="parTrans" cxnId="{02203AB6-4610-4DBA-AD09-A997563319B8}">
      <dgm:prSet/>
      <dgm:spPr/>
      <dgm:t>
        <a:bodyPr/>
        <a:lstStyle/>
        <a:p>
          <a:endParaRPr lang="pt-BR"/>
        </a:p>
      </dgm:t>
    </dgm:pt>
    <dgm:pt modelId="{CC9630C1-6DB7-4060-88D6-44074EDC9C96}" type="sibTrans" cxnId="{02203AB6-4610-4DBA-AD09-A997563319B8}">
      <dgm:prSet/>
      <dgm:spPr/>
      <dgm:t>
        <a:bodyPr/>
        <a:lstStyle/>
        <a:p>
          <a:endParaRPr lang="pt-BR"/>
        </a:p>
      </dgm:t>
    </dgm:pt>
    <dgm:pt modelId="{3DC0AFFD-F1CB-43F8-BC02-07C0C54A0D10}" type="pres">
      <dgm:prSet presAssocID="{5C35E884-E4B9-4CCF-8399-E76B15A179AB}" presName="Name0" presStyleCnt="0">
        <dgm:presLayoutVars>
          <dgm:dir/>
          <dgm:animLvl val="lvl"/>
          <dgm:resizeHandles val="exact"/>
        </dgm:presLayoutVars>
      </dgm:prSet>
      <dgm:spPr/>
    </dgm:pt>
    <dgm:pt modelId="{69935E19-A2FE-4006-A945-5DDF33CA9CEA}" type="pres">
      <dgm:prSet presAssocID="{E16AB4F4-3708-494F-AECD-2F5573796FA4}" presName="composite" presStyleCnt="0"/>
      <dgm:spPr/>
    </dgm:pt>
    <dgm:pt modelId="{D8231C35-38F0-4060-BC20-7771E1E49FAE}" type="pres">
      <dgm:prSet presAssocID="{E16AB4F4-3708-494F-AECD-2F5573796FA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02D23EA-DCE8-4996-A9EA-78B2B73A29F6}" type="pres">
      <dgm:prSet presAssocID="{E16AB4F4-3708-494F-AECD-2F5573796FA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AA6B5F0B-C29F-4FBF-98F9-FB89151F8654}" srcId="{E16AB4F4-3708-494F-AECD-2F5573796FA4}" destId="{B69AC306-BF08-4F9A-950E-8B3072DECF6A}" srcOrd="0" destOrd="0" parTransId="{DD436555-4382-4783-B11E-DD529DDB1C9B}" sibTransId="{1FDA980A-9456-4E0B-807F-8E1314C8233A}"/>
    <dgm:cxn modelId="{E60F6D5D-CD07-473F-8CE9-98DD3AE7B99E}" srcId="{5C35E884-E4B9-4CCF-8399-E76B15A179AB}" destId="{E16AB4F4-3708-494F-AECD-2F5573796FA4}" srcOrd="0" destOrd="0" parTransId="{64479F98-2D2E-4E01-9EF4-10889DDC59AD}" sibTransId="{FEEE01DB-7D53-4EC6-BEFE-D6004B7162F6}"/>
    <dgm:cxn modelId="{BE2788A0-B409-474A-A9B6-67D9A974B0FC}" type="presOf" srcId="{5C35E884-E4B9-4CCF-8399-E76B15A179AB}" destId="{3DC0AFFD-F1CB-43F8-BC02-07C0C54A0D10}" srcOrd="0" destOrd="0" presId="urn:microsoft.com/office/officeart/2005/8/layout/hList1"/>
    <dgm:cxn modelId="{0CC38DA0-4F07-462A-888D-333DF19C715D}" type="presOf" srcId="{B69AC306-BF08-4F9A-950E-8B3072DECF6A}" destId="{002D23EA-DCE8-4996-A9EA-78B2B73A29F6}" srcOrd="0" destOrd="0" presId="urn:microsoft.com/office/officeart/2005/8/layout/hList1"/>
    <dgm:cxn modelId="{02203AB6-4610-4DBA-AD09-A997563319B8}" srcId="{E16AB4F4-3708-494F-AECD-2F5573796FA4}" destId="{656923A6-E681-4212-9AC2-906A90360786}" srcOrd="1" destOrd="0" parTransId="{6603C632-963C-40EE-9C90-2CA13AF61FE4}" sibTransId="{CC9630C1-6DB7-4060-88D6-44074EDC9C96}"/>
    <dgm:cxn modelId="{819FE1C6-A3A5-496C-A7B3-9DBF80578A39}" type="presOf" srcId="{656923A6-E681-4212-9AC2-906A90360786}" destId="{002D23EA-DCE8-4996-A9EA-78B2B73A29F6}" srcOrd="0" destOrd="1" presId="urn:microsoft.com/office/officeart/2005/8/layout/hList1"/>
    <dgm:cxn modelId="{7CF43FDC-A18C-44AD-9361-D0E5E316C2CA}" type="presOf" srcId="{E16AB4F4-3708-494F-AECD-2F5573796FA4}" destId="{D8231C35-38F0-4060-BC20-7771E1E49FAE}" srcOrd="0" destOrd="0" presId="urn:microsoft.com/office/officeart/2005/8/layout/hList1"/>
    <dgm:cxn modelId="{9850095B-2829-4274-8410-651F5CBC634F}" type="presParOf" srcId="{3DC0AFFD-F1CB-43F8-BC02-07C0C54A0D10}" destId="{69935E19-A2FE-4006-A945-5DDF33CA9CEA}" srcOrd="0" destOrd="0" presId="urn:microsoft.com/office/officeart/2005/8/layout/hList1"/>
    <dgm:cxn modelId="{F2BA9843-A146-4E32-BEE9-A493B3FE4796}" type="presParOf" srcId="{69935E19-A2FE-4006-A945-5DDF33CA9CEA}" destId="{D8231C35-38F0-4060-BC20-7771E1E49FAE}" srcOrd="0" destOrd="0" presId="urn:microsoft.com/office/officeart/2005/8/layout/hList1"/>
    <dgm:cxn modelId="{61F69195-7541-4EC4-B54E-C889CCCC749F}" type="presParOf" srcId="{69935E19-A2FE-4006-A945-5DDF33CA9CEA}" destId="{002D23EA-DCE8-4996-A9EA-78B2B73A29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C35E884-E4B9-4CCF-8399-E76B15A179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6AB4F4-3708-494F-AECD-2F5573796FA4}">
      <dgm:prSet/>
      <dgm:spPr/>
      <dgm:t>
        <a:bodyPr/>
        <a:lstStyle/>
        <a:p>
          <a:r>
            <a:rPr lang="pt-BR" dirty="0"/>
            <a:t>Respiração em Cluster</a:t>
          </a:r>
        </a:p>
      </dgm:t>
    </dgm:pt>
    <dgm:pt modelId="{64479F98-2D2E-4E01-9EF4-10889DDC59AD}" type="parTrans" cxnId="{E60F6D5D-CD07-473F-8CE9-98DD3AE7B99E}">
      <dgm:prSet/>
      <dgm:spPr/>
      <dgm:t>
        <a:bodyPr/>
        <a:lstStyle/>
        <a:p>
          <a:endParaRPr lang="pt-BR"/>
        </a:p>
      </dgm:t>
    </dgm:pt>
    <dgm:pt modelId="{FEEE01DB-7D53-4EC6-BEFE-D6004B7162F6}" type="sibTrans" cxnId="{E60F6D5D-CD07-473F-8CE9-98DD3AE7B99E}">
      <dgm:prSet/>
      <dgm:spPr/>
      <dgm:t>
        <a:bodyPr/>
        <a:lstStyle/>
        <a:p>
          <a:endParaRPr lang="pt-BR"/>
        </a:p>
      </dgm:t>
    </dgm:pt>
    <dgm:pt modelId="{B69AC306-BF08-4F9A-950E-8B3072DECF6A}">
      <dgm:prSet/>
      <dgm:spPr/>
      <dgm:t>
        <a:bodyPr/>
        <a:lstStyle/>
        <a:p>
          <a:r>
            <a:rPr lang="pt-BR" dirty="0"/>
            <a:t>Respiração periódica de </a:t>
          </a:r>
          <a:r>
            <a:rPr lang="pt-BR" dirty="0" err="1"/>
            <a:t>frequencia</a:t>
          </a:r>
          <a:r>
            <a:rPr lang="pt-BR" dirty="0"/>
            <a:t> e amplitude irregular entre clusters</a:t>
          </a:r>
          <a:endParaRPr lang="pt-BR" u="sng" dirty="0"/>
        </a:p>
      </dgm:t>
    </dgm:pt>
    <dgm:pt modelId="{DD436555-4382-4783-B11E-DD529DDB1C9B}" type="parTrans" cxnId="{AA6B5F0B-C29F-4FBF-98F9-FB89151F8654}">
      <dgm:prSet/>
      <dgm:spPr/>
      <dgm:t>
        <a:bodyPr/>
        <a:lstStyle/>
        <a:p>
          <a:endParaRPr lang="pt-BR"/>
        </a:p>
      </dgm:t>
    </dgm:pt>
    <dgm:pt modelId="{1FDA980A-9456-4E0B-807F-8E1314C8233A}" type="sibTrans" cxnId="{AA6B5F0B-C29F-4FBF-98F9-FB89151F8654}">
      <dgm:prSet/>
      <dgm:spPr/>
      <dgm:t>
        <a:bodyPr/>
        <a:lstStyle/>
        <a:p>
          <a:endParaRPr lang="pt-BR"/>
        </a:p>
      </dgm:t>
    </dgm:pt>
    <dgm:pt modelId="{656923A6-E681-4212-9AC2-906A90360786}">
      <dgm:prSet/>
      <dgm:spPr/>
      <dgm:t>
        <a:bodyPr/>
        <a:lstStyle/>
        <a:p>
          <a:r>
            <a:rPr lang="pt-BR" u="sng" dirty="0" err="1"/>
            <a:t>Tegmento</a:t>
          </a:r>
          <a:r>
            <a:rPr lang="pt-BR" u="sng" dirty="0"/>
            <a:t> </a:t>
          </a:r>
          <a:r>
            <a:rPr lang="pt-BR" u="sng" dirty="0" err="1"/>
            <a:t>pontino</a:t>
          </a:r>
          <a:r>
            <a:rPr lang="pt-BR" u="sng" dirty="0"/>
            <a:t> inferior</a:t>
          </a:r>
        </a:p>
      </dgm:t>
    </dgm:pt>
    <dgm:pt modelId="{6603C632-963C-40EE-9C90-2CA13AF61FE4}" type="parTrans" cxnId="{02203AB6-4610-4DBA-AD09-A997563319B8}">
      <dgm:prSet/>
      <dgm:spPr/>
      <dgm:t>
        <a:bodyPr/>
        <a:lstStyle/>
        <a:p>
          <a:endParaRPr lang="pt-BR"/>
        </a:p>
      </dgm:t>
    </dgm:pt>
    <dgm:pt modelId="{CC9630C1-6DB7-4060-88D6-44074EDC9C96}" type="sibTrans" cxnId="{02203AB6-4610-4DBA-AD09-A997563319B8}">
      <dgm:prSet/>
      <dgm:spPr/>
      <dgm:t>
        <a:bodyPr/>
        <a:lstStyle/>
        <a:p>
          <a:endParaRPr lang="pt-BR"/>
        </a:p>
      </dgm:t>
    </dgm:pt>
    <dgm:pt modelId="{3DC0AFFD-F1CB-43F8-BC02-07C0C54A0D10}" type="pres">
      <dgm:prSet presAssocID="{5C35E884-E4B9-4CCF-8399-E76B15A179AB}" presName="Name0" presStyleCnt="0">
        <dgm:presLayoutVars>
          <dgm:dir/>
          <dgm:animLvl val="lvl"/>
          <dgm:resizeHandles val="exact"/>
        </dgm:presLayoutVars>
      </dgm:prSet>
      <dgm:spPr/>
    </dgm:pt>
    <dgm:pt modelId="{69935E19-A2FE-4006-A945-5DDF33CA9CEA}" type="pres">
      <dgm:prSet presAssocID="{E16AB4F4-3708-494F-AECD-2F5573796FA4}" presName="composite" presStyleCnt="0"/>
      <dgm:spPr/>
    </dgm:pt>
    <dgm:pt modelId="{D8231C35-38F0-4060-BC20-7771E1E49FAE}" type="pres">
      <dgm:prSet presAssocID="{E16AB4F4-3708-494F-AECD-2F5573796FA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02D23EA-DCE8-4996-A9EA-78B2B73A29F6}" type="pres">
      <dgm:prSet presAssocID="{E16AB4F4-3708-494F-AECD-2F5573796FA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AA6B5F0B-C29F-4FBF-98F9-FB89151F8654}" srcId="{E16AB4F4-3708-494F-AECD-2F5573796FA4}" destId="{B69AC306-BF08-4F9A-950E-8B3072DECF6A}" srcOrd="0" destOrd="0" parTransId="{DD436555-4382-4783-B11E-DD529DDB1C9B}" sibTransId="{1FDA980A-9456-4E0B-807F-8E1314C8233A}"/>
    <dgm:cxn modelId="{E60F6D5D-CD07-473F-8CE9-98DD3AE7B99E}" srcId="{5C35E884-E4B9-4CCF-8399-E76B15A179AB}" destId="{E16AB4F4-3708-494F-AECD-2F5573796FA4}" srcOrd="0" destOrd="0" parTransId="{64479F98-2D2E-4E01-9EF4-10889DDC59AD}" sibTransId="{FEEE01DB-7D53-4EC6-BEFE-D6004B7162F6}"/>
    <dgm:cxn modelId="{BE2788A0-B409-474A-A9B6-67D9A974B0FC}" type="presOf" srcId="{5C35E884-E4B9-4CCF-8399-E76B15A179AB}" destId="{3DC0AFFD-F1CB-43F8-BC02-07C0C54A0D10}" srcOrd="0" destOrd="0" presId="urn:microsoft.com/office/officeart/2005/8/layout/hList1"/>
    <dgm:cxn modelId="{0CC38DA0-4F07-462A-888D-333DF19C715D}" type="presOf" srcId="{B69AC306-BF08-4F9A-950E-8B3072DECF6A}" destId="{002D23EA-DCE8-4996-A9EA-78B2B73A29F6}" srcOrd="0" destOrd="0" presId="urn:microsoft.com/office/officeart/2005/8/layout/hList1"/>
    <dgm:cxn modelId="{02203AB6-4610-4DBA-AD09-A997563319B8}" srcId="{E16AB4F4-3708-494F-AECD-2F5573796FA4}" destId="{656923A6-E681-4212-9AC2-906A90360786}" srcOrd="1" destOrd="0" parTransId="{6603C632-963C-40EE-9C90-2CA13AF61FE4}" sibTransId="{CC9630C1-6DB7-4060-88D6-44074EDC9C96}"/>
    <dgm:cxn modelId="{819FE1C6-A3A5-496C-A7B3-9DBF80578A39}" type="presOf" srcId="{656923A6-E681-4212-9AC2-906A90360786}" destId="{002D23EA-DCE8-4996-A9EA-78B2B73A29F6}" srcOrd="0" destOrd="1" presId="urn:microsoft.com/office/officeart/2005/8/layout/hList1"/>
    <dgm:cxn modelId="{7CF43FDC-A18C-44AD-9361-D0E5E316C2CA}" type="presOf" srcId="{E16AB4F4-3708-494F-AECD-2F5573796FA4}" destId="{D8231C35-38F0-4060-BC20-7771E1E49FAE}" srcOrd="0" destOrd="0" presId="urn:microsoft.com/office/officeart/2005/8/layout/hList1"/>
    <dgm:cxn modelId="{9850095B-2829-4274-8410-651F5CBC634F}" type="presParOf" srcId="{3DC0AFFD-F1CB-43F8-BC02-07C0C54A0D10}" destId="{69935E19-A2FE-4006-A945-5DDF33CA9CEA}" srcOrd="0" destOrd="0" presId="urn:microsoft.com/office/officeart/2005/8/layout/hList1"/>
    <dgm:cxn modelId="{F2BA9843-A146-4E32-BEE9-A493B3FE4796}" type="presParOf" srcId="{69935E19-A2FE-4006-A945-5DDF33CA9CEA}" destId="{D8231C35-38F0-4060-BC20-7771E1E49FAE}" srcOrd="0" destOrd="0" presId="urn:microsoft.com/office/officeart/2005/8/layout/hList1"/>
    <dgm:cxn modelId="{61F69195-7541-4EC4-B54E-C889CCCC749F}" type="presParOf" srcId="{69935E19-A2FE-4006-A945-5DDF33CA9CEA}" destId="{002D23EA-DCE8-4996-A9EA-78B2B73A29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C35E884-E4B9-4CCF-8399-E76B15A179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6AB4F4-3708-494F-AECD-2F5573796FA4}">
      <dgm:prSet/>
      <dgm:spPr/>
      <dgm:t>
        <a:bodyPr/>
        <a:lstStyle/>
        <a:p>
          <a:r>
            <a:rPr lang="pt-BR" dirty="0"/>
            <a:t>Respiração </a:t>
          </a:r>
          <a:r>
            <a:rPr lang="pt-BR" dirty="0" err="1"/>
            <a:t>Atáxica</a:t>
          </a:r>
          <a:endParaRPr lang="pt-BR" dirty="0"/>
        </a:p>
      </dgm:t>
    </dgm:pt>
    <dgm:pt modelId="{64479F98-2D2E-4E01-9EF4-10889DDC59AD}" type="parTrans" cxnId="{E60F6D5D-CD07-473F-8CE9-98DD3AE7B99E}">
      <dgm:prSet/>
      <dgm:spPr/>
      <dgm:t>
        <a:bodyPr/>
        <a:lstStyle/>
        <a:p>
          <a:endParaRPr lang="pt-BR"/>
        </a:p>
      </dgm:t>
    </dgm:pt>
    <dgm:pt modelId="{FEEE01DB-7D53-4EC6-BEFE-D6004B7162F6}" type="sibTrans" cxnId="{E60F6D5D-CD07-473F-8CE9-98DD3AE7B99E}">
      <dgm:prSet/>
      <dgm:spPr/>
      <dgm:t>
        <a:bodyPr/>
        <a:lstStyle/>
        <a:p>
          <a:endParaRPr lang="pt-BR"/>
        </a:p>
      </dgm:t>
    </dgm:pt>
    <dgm:pt modelId="{B69AC306-BF08-4F9A-950E-8B3072DECF6A}">
      <dgm:prSet/>
      <dgm:spPr/>
      <dgm:t>
        <a:bodyPr/>
        <a:lstStyle/>
        <a:p>
          <a:r>
            <a:rPr lang="pt-BR" dirty="0"/>
            <a:t>Ritmo e amplitude irregulares</a:t>
          </a:r>
          <a:endParaRPr lang="pt-BR" u="sng" dirty="0"/>
        </a:p>
      </dgm:t>
    </dgm:pt>
    <dgm:pt modelId="{DD436555-4382-4783-B11E-DD529DDB1C9B}" type="parTrans" cxnId="{AA6B5F0B-C29F-4FBF-98F9-FB89151F8654}">
      <dgm:prSet/>
      <dgm:spPr/>
      <dgm:t>
        <a:bodyPr/>
        <a:lstStyle/>
        <a:p>
          <a:endParaRPr lang="pt-BR"/>
        </a:p>
      </dgm:t>
    </dgm:pt>
    <dgm:pt modelId="{1FDA980A-9456-4E0B-807F-8E1314C8233A}" type="sibTrans" cxnId="{AA6B5F0B-C29F-4FBF-98F9-FB89151F8654}">
      <dgm:prSet/>
      <dgm:spPr/>
      <dgm:t>
        <a:bodyPr/>
        <a:lstStyle/>
        <a:p>
          <a:endParaRPr lang="pt-BR"/>
        </a:p>
      </dgm:t>
    </dgm:pt>
    <dgm:pt modelId="{656923A6-E681-4212-9AC2-906A90360786}">
      <dgm:prSet/>
      <dgm:spPr/>
      <dgm:t>
        <a:bodyPr/>
        <a:lstStyle/>
        <a:p>
          <a:r>
            <a:rPr lang="pt-BR" u="sng" dirty="0"/>
            <a:t>Dano ao bulbo medular</a:t>
          </a:r>
        </a:p>
      </dgm:t>
    </dgm:pt>
    <dgm:pt modelId="{6603C632-963C-40EE-9C90-2CA13AF61FE4}" type="parTrans" cxnId="{02203AB6-4610-4DBA-AD09-A997563319B8}">
      <dgm:prSet/>
      <dgm:spPr/>
      <dgm:t>
        <a:bodyPr/>
        <a:lstStyle/>
        <a:p>
          <a:endParaRPr lang="pt-BR"/>
        </a:p>
      </dgm:t>
    </dgm:pt>
    <dgm:pt modelId="{CC9630C1-6DB7-4060-88D6-44074EDC9C96}" type="sibTrans" cxnId="{02203AB6-4610-4DBA-AD09-A997563319B8}">
      <dgm:prSet/>
      <dgm:spPr/>
      <dgm:t>
        <a:bodyPr/>
        <a:lstStyle/>
        <a:p>
          <a:endParaRPr lang="pt-BR"/>
        </a:p>
      </dgm:t>
    </dgm:pt>
    <dgm:pt modelId="{3DC0AFFD-F1CB-43F8-BC02-07C0C54A0D10}" type="pres">
      <dgm:prSet presAssocID="{5C35E884-E4B9-4CCF-8399-E76B15A179AB}" presName="Name0" presStyleCnt="0">
        <dgm:presLayoutVars>
          <dgm:dir/>
          <dgm:animLvl val="lvl"/>
          <dgm:resizeHandles val="exact"/>
        </dgm:presLayoutVars>
      </dgm:prSet>
      <dgm:spPr/>
    </dgm:pt>
    <dgm:pt modelId="{69935E19-A2FE-4006-A945-5DDF33CA9CEA}" type="pres">
      <dgm:prSet presAssocID="{E16AB4F4-3708-494F-AECD-2F5573796FA4}" presName="composite" presStyleCnt="0"/>
      <dgm:spPr/>
    </dgm:pt>
    <dgm:pt modelId="{D8231C35-38F0-4060-BC20-7771E1E49FAE}" type="pres">
      <dgm:prSet presAssocID="{E16AB4F4-3708-494F-AECD-2F5573796FA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02D23EA-DCE8-4996-A9EA-78B2B73A29F6}" type="pres">
      <dgm:prSet presAssocID="{E16AB4F4-3708-494F-AECD-2F5573796FA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AA6B5F0B-C29F-4FBF-98F9-FB89151F8654}" srcId="{E16AB4F4-3708-494F-AECD-2F5573796FA4}" destId="{B69AC306-BF08-4F9A-950E-8B3072DECF6A}" srcOrd="0" destOrd="0" parTransId="{DD436555-4382-4783-B11E-DD529DDB1C9B}" sibTransId="{1FDA980A-9456-4E0B-807F-8E1314C8233A}"/>
    <dgm:cxn modelId="{E60F6D5D-CD07-473F-8CE9-98DD3AE7B99E}" srcId="{5C35E884-E4B9-4CCF-8399-E76B15A179AB}" destId="{E16AB4F4-3708-494F-AECD-2F5573796FA4}" srcOrd="0" destOrd="0" parTransId="{64479F98-2D2E-4E01-9EF4-10889DDC59AD}" sibTransId="{FEEE01DB-7D53-4EC6-BEFE-D6004B7162F6}"/>
    <dgm:cxn modelId="{BE2788A0-B409-474A-A9B6-67D9A974B0FC}" type="presOf" srcId="{5C35E884-E4B9-4CCF-8399-E76B15A179AB}" destId="{3DC0AFFD-F1CB-43F8-BC02-07C0C54A0D10}" srcOrd="0" destOrd="0" presId="urn:microsoft.com/office/officeart/2005/8/layout/hList1"/>
    <dgm:cxn modelId="{0CC38DA0-4F07-462A-888D-333DF19C715D}" type="presOf" srcId="{B69AC306-BF08-4F9A-950E-8B3072DECF6A}" destId="{002D23EA-DCE8-4996-A9EA-78B2B73A29F6}" srcOrd="0" destOrd="0" presId="urn:microsoft.com/office/officeart/2005/8/layout/hList1"/>
    <dgm:cxn modelId="{02203AB6-4610-4DBA-AD09-A997563319B8}" srcId="{E16AB4F4-3708-494F-AECD-2F5573796FA4}" destId="{656923A6-E681-4212-9AC2-906A90360786}" srcOrd="1" destOrd="0" parTransId="{6603C632-963C-40EE-9C90-2CA13AF61FE4}" sibTransId="{CC9630C1-6DB7-4060-88D6-44074EDC9C96}"/>
    <dgm:cxn modelId="{819FE1C6-A3A5-496C-A7B3-9DBF80578A39}" type="presOf" srcId="{656923A6-E681-4212-9AC2-906A90360786}" destId="{002D23EA-DCE8-4996-A9EA-78B2B73A29F6}" srcOrd="0" destOrd="1" presId="urn:microsoft.com/office/officeart/2005/8/layout/hList1"/>
    <dgm:cxn modelId="{7CF43FDC-A18C-44AD-9361-D0E5E316C2CA}" type="presOf" srcId="{E16AB4F4-3708-494F-AECD-2F5573796FA4}" destId="{D8231C35-38F0-4060-BC20-7771E1E49FAE}" srcOrd="0" destOrd="0" presId="urn:microsoft.com/office/officeart/2005/8/layout/hList1"/>
    <dgm:cxn modelId="{9850095B-2829-4274-8410-651F5CBC634F}" type="presParOf" srcId="{3DC0AFFD-F1CB-43F8-BC02-07C0C54A0D10}" destId="{69935E19-A2FE-4006-A945-5DDF33CA9CEA}" srcOrd="0" destOrd="0" presId="urn:microsoft.com/office/officeart/2005/8/layout/hList1"/>
    <dgm:cxn modelId="{F2BA9843-A146-4E32-BEE9-A493B3FE4796}" type="presParOf" srcId="{69935E19-A2FE-4006-A945-5DDF33CA9CEA}" destId="{D8231C35-38F0-4060-BC20-7771E1E49FAE}" srcOrd="0" destOrd="0" presId="urn:microsoft.com/office/officeart/2005/8/layout/hList1"/>
    <dgm:cxn modelId="{61F69195-7541-4EC4-B54E-C889CCCC749F}" type="presParOf" srcId="{69935E19-A2FE-4006-A945-5DDF33CA9CEA}" destId="{002D23EA-DCE8-4996-A9EA-78B2B73A29F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3138EA0-08F0-44E4-99B0-2F93885283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AB7860-AE66-4A50-8CB9-926265BD15C8}">
      <dgm:prSet/>
      <dgm:spPr/>
      <dgm:t>
        <a:bodyPr/>
        <a:lstStyle/>
        <a:p>
          <a:r>
            <a:rPr lang="pt-BR"/>
            <a:t>Estado vegetativo (síndrome de vigília sem resposta clínica)</a:t>
          </a:r>
          <a:endParaRPr lang="en-US"/>
        </a:p>
      </dgm:t>
    </dgm:pt>
    <dgm:pt modelId="{8ADBF70D-7A64-4DB2-A93C-42001F11A5A4}" type="parTrans" cxnId="{0BFFC062-7CD0-4F23-B148-203F6707EB39}">
      <dgm:prSet/>
      <dgm:spPr/>
      <dgm:t>
        <a:bodyPr/>
        <a:lstStyle/>
        <a:p>
          <a:endParaRPr lang="en-US"/>
        </a:p>
      </dgm:t>
    </dgm:pt>
    <dgm:pt modelId="{742A6981-CC2B-46BF-9B7A-E30DED2E74BC}" type="sibTrans" cxnId="{0BFFC062-7CD0-4F23-B148-203F6707EB39}">
      <dgm:prSet/>
      <dgm:spPr/>
      <dgm:t>
        <a:bodyPr/>
        <a:lstStyle/>
        <a:p>
          <a:endParaRPr lang="en-US"/>
        </a:p>
      </dgm:t>
    </dgm:pt>
    <dgm:pt modelId="{42B074F0-1A42-4240-83C3-B83D8D4E1FC7}">
      <dgm:prSet/>
      <dgm:spPr/>
      <dgm:t>
        <a:bodyPr/>
        <a:lstStyle/>
        <a:p>
          <a:r>
            <a:rPr lang="pt-BR"/>
            <a:t>Perda completa da consciência</a:t>
          </a:r>
          <a:endParaRPr lang="en-US"/>
        </a:p>
      </dgm:t>
    </dgm:pt>
    <dgm:pt modelId="{57C2F737-5E7B-4978-95B9-478CAD23EA5A}" type="parTrans" cxnId="{247902F3-5900-43D3-8AB9-11426CE8C828}">
      <dgm:prSet/>
      <dgm:spPr/>
      <dgm:t>
        <a:bodyPr/>
        <a:lstStyle/>
        <a:p>
          <a:endParaRPr lang="en-US"/>
        </a:p>
      </dgm:t>
    </dgm:pt>
    <dgm:pt modelId="{49E58315-6543-4668-A00A-71D6EB7D5B5F}" type="sibTrans" cxnId="{247902F3-5900-43D3-8AB9-11426CE8C828}">
      <dgm:prSet/>
      <dgm:spPr/>
      <dgm:t>
        <a:bodyPr/>
        <a:lstStyle/>
        <a:p>
          <a:endParaRPr lang="en-US"/>
        </a:p>
      </dgm:t>
    </dgm:pt>
    <dgm:pt modelId="{FFE43243-A1D3-478B-BE68-1E1B292D4520}">
      <dgm:prSet/>
      <dgm:spPr/>
      <dgm:t>
        <a:bodyPr/>
        <a:lstStyle/>
        <a:p>
          <a:r>
            <a:rPr lang="pt-BR"/>
            <a:t>Ciclos preservados de vigília e vigília-sono</a:t>
          </a:r>
          <a:endParaRPr lang="en-US"/>
        </a:p>
      </dgm:t>
    </dgm:pt>
    <dgm:pt modelId="{836D97EA-2313-4003-976A-FA7C85F49C2D}" type="parTrans" cxnId="{1E0BB1B0-AF68-4E61-9327-0F1B2F78D78D}">
      <dgm:prSet/>
      <dgm:spPr/>
      <dgm:t>
        <a:bodyPr/>
        <a:lstStyle/>
        <a:p>
          <a:endParaRPr lang="en-US"/>
        </a:p>
      </dgm:t>
    </dgm:pt>
    <dgm:pt modelId="{F8086AB1-6580-470A-B1CF-4D89C7366B26}" type="sibTrans" cxnId="{1E0BB1B0-AF68-4E61-9327-0F1B2F78D78D}">
      <dgm:prSet/>
      <dgm:spPr/>
      <dgm:t>
        <a:bodyPr/>
        <a:lstStyle/>
        <a:p>
          <a:endParaRPr lang="en-US"/>
        </a:p>
      </dgm:t>
    </dgm:pt>
    <dgm:pt modelId="{12F19475-E0C0-4BF2-94BB-131D00DEB400}">
      <dgm:prSet/>
      <dgm:spPr/>
      <dgm:t>
        <a:bodyPr/>
        <a:lstStyle/>
        <a:p>
          <a:r>
            <a:rPr lang="pt-BR"/>
            <a:t>Comumente devido</a:t>
          </a:r>
          <a:endParaRPr lang="en-US"/>
        </a:p>
      </dgm:t>
    </dgm:pt>
    <dgm:pt modelId="{B1BEB80A-4628-44DC-92A8-9755F92A37CD}" type="parTrans" cxnId="{C1E6014D-6FDF-478E-952C-D1F24B074348}">
      <dgm:prSet/>
      <dgm:spPr/>
      <dgm:t>
        <a:bodyPr/>
        <a:lstStyle/>
        <a:p>
          <a:endParaRPr lang="en-US"/>
        </a:p>
      </dgm:t>
    </dgm:pt>
    <dgm:pt modelId="{209E422A-6ACF-4D17-833F-9372F9E233B5}" type="sibTrans" cxnId="{C1E6014D-6FDF-478E-952C-D1F24B074348}">
      <dgm:prSet/>
      <dgm:spPr/>
      <dgm:t>
        <a:bodyPr/>
        <a:lstStyle/>
        <a:p>
          <a:endParaRPr lang="en-US"/>
        </a:p>
      </dgm:t>
    </dgm:pt>
    <dgm:pt modelId="{A4C88367-B74E-45AD-A4AC-26D307929067}">
      <dgm:prSet/>
      <dgm:spPr/>
      <dgm:t>
        <a:bodyPr/>
        <a:lstStyle/>
        <a:p>
          <a:r>
            <a:rPr lang="pt-BR"/>
            <a:t>Lesão cortical cerebral grave (anoxia-isquemia Pós-PCR)</a:t>
          </a:r>
          <a:endParaRPr lang="en-US"/>
        </a:p>
      </dgm:t>
    </dgm:pt>
    <dgm:pt modelId="{123A2A3B-56A1-4CF8-8494-D28BE84761F0}" type="parTrans" cxnId="{FD4DE4B7-8985-423F-91E4-FC443EABD7A3}">
      <dgm:prSet/>
      <dgm:spPr/>
      <dgm:t>
        <a:bodyPr/>
        <a:lstStyle/>
        <a:p>
          <a:endParaRPr lang="en-US"/>
        </a:p>
      </dgm:t>
    </dgm:pt>
    <dgm:pt modelId="{5621C380-7690-4E76-A402-48CD8E5BBBC0}" type="sibTrans" cxnId="{FD4DE4B7-8985-423F-91E4-FC443EABD7A3}">
      <dgm:prSet/>
      <dgm:spPr/>
      <dgm:t>
        <a:bodyPr/>
        <a:lstStyle/>
        <a:p>
          <a:endParaRPr lang="en-US"/>
        </a:p>
      </dgm:t>
    </dgm:pt>
    <dgm:pt modelId="{13CA49A0-4F46-4DD0-8341-5CD64175D87E}">
      <dgm:prSet/>
      <dgm:spPr/>
      <dgm:t>
        <a:bodyPr/>
        <a:lstStyle/>
        <a:p>
          <a:r>
            <a:rPr lang="pt-BR"/>
            <a:t>Danos na substância branca (Lesão axonal difusa por TCE)</a:t>
          </a:r>
          <a:endParaRPr lang="en-US"/>
        </a:p>
      </dgm:t>
    </dgm:pt>
    <dgm:pt modelId="{2AA3A537-8CD9-4D1A-9765-F98E0B4D89C1}" type="parTrans" cxnId="{25E6A9A2-1501-44C5-AB22-E758B0A90BD9}">
      <dgm:prSet/>
      <dgm:spPr/>
      <dgm:t>
        <a:bodyPr/>
        <a:lstStyle/>
        <a:p>
          <a:endParaRPr lang="en-US"/>
        </a:p>
      </dgm:t>
    </dgm:pt>
    <dgm:pt modelId="{27479BCC-7AD6-4F5E-8A24-1F8B9FA087B1}" type="sibTrans" cxnId="{25E6A9A2-1501-44C5-AB22-E758B0A90BD9}">
      <dgm:prSet/>
      <dgm:spPr/>
      <dgm:t>
        <a:bodyPr/>
        <a:lstStyle/>
        <a:p>
          <a:endParaRPr lang="en-US"/>
        </a:p>
      </dgm:t>
    </dgm:pt>
    <dgm:pt modelId="{F6F86401-258F-439C-9FDE-E323A6FE6307}">
      <dgm:prSet/>
      <dgm:spPr/>
      <dgm:t>
        <a:bodyPr/>
        <a:lstStyle/>
        <a:p>
          <a:r>
            <a:rPr lang="pt-BR"/>
            <a:t>Danos ao tálamo</a:t>
          </a:r>
          <a:endParaRPr lang="en-US"/>
        </a:p>
      </dgm:t>
    </dgm:pt>
    <dgm:pt modelId="{8BC109CF-599A-4988-BC48-686EC2773902}" type="parTrans" cxnId="{53CCFD10-049B-4656-8818-C1E61393E75B}">
      <dgm:prSet/>
      <dgm:spPr/>
      <dgm:t>
        <a:bodyPr/>
        <a:lstStyle/>
        <a:p>
          <a:endParaRPr lang="en-US"/>
        </a:p>
      </dgm:t>
    </dgm:pt>
    <dgm:pt modelId="{E5299B16-8C93-4B50-847C-39449F63924F}" type="sibTrans" cxnId="{53CCFD10-049B-4656-8818-C1E61393E75B}">
      <dgm:prSet/>
      <dgm:spPr/>
      <dgm:t>
        <a:bodyPr/>
        <a:lstStyle/>
        <a:p>
          <a:endParaRPr lang="en-US"/>
        </a:p>
      </dgm:t>
    </dgm:pt>
    <dgm:pt modelId="{E5B1D982-814A-425E-9A87-A78F05672395}">
      <dgm:prSet/>
      <dgm:spPr/>
      <dgm:t>
        <a:bodyPr/>
        <a:lstStyle/>
        <a:p>
          <a:r>
            <a:rPr lang="pt-BR"/>
            <a:t>Estado minimamente consciente (EMC)</a:t>
          </a:r>
          <a:endParaRPr lang="en-US"/>
        </a:p>
      </dgm:t>
    </dgm:pt>
    <dgm:pt modelId="{99C537E7-0F49-4007-BC0A-2BB71F26882F}" type="parTrans" cxnId="{1DCECA6F-FB93-42BF-8BEE-CDBDF08D91C6}">
      <dgm:prSet/>
      <dgm:spPr/>
      <dgm:t>
        <a:bodyPr/>
        <a:lstStyle/>
        <a:p>
          <a:endParaRPr lang="en-US"/>
        </a:p>
      </dgm:t>
    </dgm:pt>
    <dgm:pt modelId="{996F639F-1E03-45E2-A11C-B6EBB7DF4D02}" type="sibTrans" cxnId="{1DCECA6F-FB93-42BF-8BEE-CDBDF08D91C6}">
      <dgm:prSet/>
      <dgm:spPr/>
      <dgm:t>
        <a:bodyPr/>
        <a:lstStyle/>
        <a:p>
          <a:endParaRPr lang="en-US"/>
        </a:p>
      </dgm:t>
    </dgm:pt>
    <dgm:pt modelId="{C2C120E8-190B-407E-AB2C-146B5525D1DA}">
      <dgm:prSet/>
      <dgm:spPr/>
      <dgm:t>
        <a:bodyPr/>
        <a:lstStyle/>
        <a:p>
          <a:r>
            <a:rPr lang="pt-BR"/>
            <a:t>Preserva um ou muito poucos elementos da consciência</a:t>
          </a:r>
          <a:endParaRPr lang="en-US"/>
        </a:p>
      </dgm:t>
    </dgm:pt>
    <dgm:pt modelId="{B75D90C1-5800-409F-BAE0-A5DE9D97A361}" type="parTrans" cxnId="{92EB3AF1-FA1C-43D1-822E-B9D64CD69468}">
      <dgm:prSet/>
      <dgm:spPr/>
      <dgm:t>
        <a:bodyPr/>
        <a:lstStyle/>
        <a:p>
          <a:endParaRPr lang="en-US"/>
        </a:p>
      </dgm:t>
    </dgm:pt>
    <dgm:pt modelId="{F1E7F7AC-C047-4F99-8269-36AB4ED8ED6F}" type="sibTrans" cxnId="{92EB3AF1-FA1C-43D1-822E-B9D64CD69468}">
      <dgm:prSet/>
      <dgm:spPr/>
      <dgm:t>
        <a:bodyPr/>
        <a:lstStyle/>
        <a:p>
          <a:endParaRPr lang="en-US"/>
        </a:p>
      </dgm:t>
    </dgm:pt>
    <dgm:pt modelId="{B24D66DE-B4FA-404F-BDA2-1624EED0BC2C}">
      <dgm:prSet/>
      <dgm:spPr/>
      <dgm:t>
        <a:bodyPr/>
        <a:lstStyle/>
        <a:p>
          <a:r>
            <a:rPr lang="pt-BR"/>
            <a:t>Fixando ou segue com os olhos e tentando alcançar propositadamente um objeto.</a:t>
          </a:r>
          <a:endParaRPr lang="en-US"/>
        </a:p>
      </dgm:t>
    </dgm:pt>
    <dgm:pt modelId="{ED6E403F-8F99-4DFE-8D98-F860643953E4}" type="parTrans" cxnId="{6DD7DD60-28BA-49E6-9CEE-B721D8EBF67F}">
      <dgm:prSet/>
      <dgm:spPr/>
      <dgm:t>
        <a:bodyPr/>
        <a:lstStyle/>
        <a:p>
          <a:endParaRPr lang="en-US"/>
        </a:p>
      </dgm:t>
    </dgm:pt>
    <dgm:pt modelId="{0663FF09-2AFC-49A7-8237-BE8BF5D548E1}" type="sibTrans" cxnId="{6DD7DD60-28BA-49E6-9CEE-B721D8EBF67F}">
      <dgm:prSet/>
      <dgm:spPr/>
      <dgm:t>
        <a:bodyPr/>
        <a:lstStyle/>
        <a:p>
          <a:endParaRPr lang="en-US"/>
        </a:p>
      </dgm:t>
    </dgm:pt>
    <dgm:pt modelId="{684F3278-4930-4BE1-9A20-C936C28B36C9}" type="pres">
      <dgm:prSet presAssocID="{D3138EA0-08F0-44E4-99B0-2F9388528307}" presName="Name0" presStyleCnt="0">
        <dgm:presLayoutVars>
          <dgm:dir/>
          <dgm:animLvl val="lvl"/>
          <dgm:resizeHandles val="exact"/>
        </dgm:presLayoutVars>
      </dgm:prSet>
      <dgm:spPr/>
    </dgm:pt>
    <dgm:pt modelId="{92360F52-42A0-47E0-B6F7-C6FB3EDE5409}" type="pres">
      <dgm:prSet presAssocID="{9DAB7860-AE66-4A50-8CB9-926265BD15C8}" presName="composite" presStyleCnt="0"/>
      <dgm:spPr/>
    </dgm:pt>
    <dgm:pt modelId="{8B01F871-71E9-4945-8E69-3F90A36620C6}" type="pres">
      <dgm:prSet presAssocID="{9DAB7860-AE66-4A50-8CB9-926265BD15C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A779697-58FB-4BD8-97E4-315A77A1B3DF}" type="pres">
      <dgm:prSet presAssocID="{9DAB7860-AE66-4A50-8CB9-926265BD15C8}" presName="desTx" presStyleLbl="alignAccFollowNode1" presStyleIdx="0" presStyleCnt="2">
        <dgm:presLayoutVars>
          <dgm:bulletEnabled val="1"/>
        </dgm:presLayoutVars>
      </dgm:prSet>
      <dgm:spPr/>
    </dgm:pt>
    <dgm:pt modelId="{7B9FE1CC-6EA2-423E-8C7D-BCEC99D7C9C8}" type="pres">
      <dgm:prSet presAssocID="{742A6981-CC2B-46BF-9B7A-E30DED2E74BC}" presName="space" presStyleCnt="0"/>
      <dgm:spPr/>
    </dgm:pt>
    <dgm:pt modelId="{18811D4D-6010-4DD4-A6AE-A93133A22945}" type="pres">
      <dgm:prSet presAssocID="{E5B1D982-814A-425E-9A87-A78F05672395}" presName="composite" presStyleCnt="0"/>
      <dgm:spPr/>
    </dgm:pt>
    <dgm:pt modelId="{365D9CCA-BAA7-4CFE-A246-C15EF049CA5A}" type="pres">
      <dgm:prSet presAssocID="{E5B1D982-814A-425E-9A87-A78F0567239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0A2A0CD-E554-42CF-BCBE-14EB54A23077}" type="pres">
      <dgm:prSet presAssocID="{E5B1D982-814A-425E-9A87-A78F0567239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9F2B300-0335-4328-B811-8F6F86E70222}" type="presOf" srcId="{B24D66DE-B4FA-404F-BDA2-1624EED0BC2C}" destId="{B0A2A0CD-E554-42CF-BCBE-14EB54A23077}" srcOrd="0" destOrd="1" presId="urn:microsoft.com/office/officeart/2005/8/layout/hList1"/>
    <dgm:cxn modelId="{53CCFD10-049B-4656-8818-C1E61393E75B}" srcId="{12F19475-E0C0-4BF2-94BB-131D00DEB400}" destId="{F6F86401-258F-439C-9FDE-E323A6FE6307}" srcOrd="2" destOrd="0" parTransId="{8BC109CF-599A-4988-BC48-686EC2773902}" sibTransId="{E5299B16-8C93-4B50-847C-39449F63924F}"/>
    <dgm:cxn modelId="{200D5611-8300-440B-911B-4B0F086243C6}" type="presOf" srcId="{E5B1D982-814A-425E-9A87-A78F05672395}" destId="{365D9CCA-BAA7-4CFE-A246-C15EF049CA5A}" srcOrd="0" destOrd="0" presId="urn:microsoft.com/office/officeart/2005/8/layout/hList1"/>
    <dgm:cxn modelId="{D865DF17-BA8A-44B5-95DA-E79828EBA8C4}" type="presOf" srcId="{42B074F0-1A42-4240-83C3-B83D8D4E1FC7}" destId="{AA779697-58FB-4BD8-97E4-315A77A1B3DF}" srcOrd="0" destOrd="0" presId="urn:microsoft.com/office/officeart/2005/8/layout/hList1"/>
    <dgm:cxn modelId="{2A3EA023-5F09-4D48-8E6C-BB3A3E464679}" type="presOf" srcId="{C2C120E8-190B-407E-AB2C-146B5525D1DA}" destId="{B0A2A0CD-E554-42CF-BCBE-14EB54A23077}" srcOrd="0" destOrd="0" presId="urn:microsoft.com/office/officeart/2005/8/layout/hList1"/>
    <dgm:cxn modelId="{FC4E8C29-4C3B-4FAD-A2EF-C02058C2FCBE}" type="presOf" srcId="{D3138EA0-08F0-44E4-99B0-2F9388528307}" destId="{684F3278-4930-4BE1-9A20-C936C28B36C9}" srcOrd="0" destOrd="0" presId="urn:microsoft.com/office/officeart/2005/8/layout/hList1"/>
    <dgm:cxn modelId="{6DD7DD60-28BA-49E6-9CEE-B721D8EBF67F}" srcId="{E5B1D982-814A-425E-9A87-A78F05672395}" destId="{B24D66DE-B4FA-404F-BDA2-1624EED0BC2C}" srcOrd="1" destOrd="0" parTransId="{ED6E403F-8F99-4DFE-8D98-F860643953E4}" sibTransId="{0663FF09-2AFC-49A7-8237-BE8BF5D548E1}"/>
    <dgm:cxn modelId="{0BFFC062-7CD0-4F23-B148-203F6707EB39}" srcId="{D3138EA0-08F0-44E4-99B0-2F9388528307}" destId="{9DAB7860-AE66-4A50-8CB9-926265BD15C8}" srcOrd="0" destOrd="0" parTransId="{8ADBF70D-7A64-4DB2-A93C-42001F11A5A4}" sibTransId="{742A6981-CC2B-46BF-9B7A-E30DED2E74BC}"/>
    <dgm:cxn modelId="{C1E6014D-6FDF-478E-952C-D1F24B074348}" srcId="{9DAB7860-AE66-4A50-8CB9-926265BD15C8}" destId="{12F19475-E0C0-4BF2-94BB-131D00DEB400}" srcOrd="2" destOrd="0" parTransId="{B1BEB80A-4628-44DC-92A8-9755F92A37CD}" sibTransId="{209E422A-6ACF-4D17-833F-9372F9E233B5}"/>
    <dgm:cxn modelId="{1DCECA6F-FB93-42BF-8BEE-CDBDF08D91C6}" srcId="{D3138EA0-08F0-44E4-99B0-2F9388528307}" destId="{E5B1D982-814A-425E-9A87-A78F05672395}" srcOrd="1" destOrd="0" parTransId="{99C537E7-0F49-4007-BC0A-2BB71F26882F}" sibTransId="{996F639F-1E03-45E2-A11C-B6EBB7DF4D02}"/>
    <dgm:cxn modelId="{97CDD07A-969F-416C-86B2-1E9892D1659B}" type="presOf" srcId="{12F19475-E0C0-4BF2-94BB-131D00DEB400}" destId="{AA779697-58FB-4BD8-97E4-315A77A1B3DF}" srcOrd="0" destOrd="2" presId="urn:microsoft.com/office/officeart/2005/8/layout/hList1"/>
    <dgm:cxn modelId="{11D04C80-659F-4366-BB26-015CBC75E8EA}" type="presOf" srcId="{9DAB7860-AE66-4A50-8CB9-926265BD15C8}" destId="{8B01F871-71E9-4945-8E69-3F90A36620C6}" srcOrd="0" destOrd="0" presId="urn:microsoft.com/office/officeart/2005/8/layout/hList1"/>
    <dgm:cxn modelId="{25E6A9A2-1501-44C5-AB22-E758B0A90BD9}" srcId="{12F19475-E0C0-4BF2-94BB-131D00DEB400}" destId="{13CA49A0-4F46-4DD0-8341-5CD64175D87E}" srcOrd="1" destOrd="0" parTransId="{2AA3A537-8CD9-4D1A-9765-F98E0B4D89C1}" sibTransId="{27479BCC-7AD6-4F5E-8A24-1F8B9FA087B1}"/>
    <dgm:cxn modelId="{1E0BB1B0-AF68-4E61-9327-0F1B2F78D78D}" srcId="{9DAB7860-AE66-4A50-8CB9-926265BD15C8}" destId="{FFE43243-A1D3-478B-BE68-1E1B292D4520}" srcOrd="1" destOrd="0" parTransId="{836D97EA-2313-4003-976A-FA7C85F49C2D}" sibTransId="{F8086AB1-6580-470A-B1CF-4D89C7366B26}"/>
    <dgm:cxn modelId="{FD4DE4B7-8985-423F-91E4-FC443EABD7A3}" srcId="{12F19475-E0C0-4BF2-94BB-131D00DEB400}" destId="{A4C88367-B74E-45AD-A4AC-26D307929067}" srcOrd="0" destOrd="0" parTransId="{123A2A3B-56A1-4CF8-8494-D28BE84761F0}" sibTransId="{5621C380-7690-4E76-A402-48CD8E5BBBC0}"/>
    <dgm:cxn modelId="{282ADDD0-2204-4E14-A8C5-3795D4048D1E}" type="presOf" srcId="{13CA49A0-4F46-4DD0-8341-5CD64175D87E}" destId="{AA779697-58FB-4BD8-97E4-315A77A1B3DF}" srcOrd="0" destOrd="4" presId="urn:microsoft.com/office/officeart/2005/8/layout/hList1"/>
    <dgm:cxn modelId="{0E070CD1-A683-423D-A00D-2D14B0F230E3}" type="presOf" srcId="{FFE43243-A1D3-478B-BE68-1E1B292D4520}" destId="{AA779697-58FB-4BD8-97E4-315A77A1B3DF}" srcOrd="0" destOrd="1" presId="urn:microsoft.com/office/officeart/2005/8/layout/hList1"/>
    <dgm:cxn modelId="{D46494EA-D3C0-43D4-973A-7E31E05C3C7C}" type="presOf" srcId="{F6F86401-258F-439C-9FDE-E323A6FE6307}" destId="{AA779697-58FB-4BD8-97E4-315A77A1B3DF}" srcOrd="0" destOrd="5" presId="urn:microsoft.com/office/officeart/2005/8/layout/hList1"/>
    <dgm:cxn modelId="{92EB3AF1-FA1C-43D1-822E-B9D64CD69468}" srcId="{E5B1D982-814A-425E-9A87-A78F05672395}" destId="{C2C120E8-190B-407E-AB2C-146B5525D1DA}" srcOrd="0" destOrd="0" parTransId="{B75D90C1-5800-409F-BAE0-A5DE9D97A361}" sibTransId="{F1E7F7AC-C047-4F99-8269-36AB4ED8ED6F}"/>
    <dgm:cxn modelId="{247902F3-5900-43D3-8AB9-11426CE8C828}" srcId="{9DAB7860-AE66-4A50-8CB9-926265BD15C8}" destId="{42B074F0-1A42-4240-83C3-B83D8D4E1FC7}" srcOrd="0" destOrd="0" parTransId="{57C2F737-5E7B-4978-95B9-478CAD23EA5A}" sibTransId="{49E58315-6543-4668-A00A-71D6EB7D5B5F}"/>
    <dgm:cxn modelId="{D6AA15F3-F502-43EC-8BE2-EF5EA4E36BFD}" type="presOf" srcId="{A4C88367-B74E-45AD-A4AC-26D307929067}" destId="{AA779697-58FB-4BD8-97E4-315A77A1B3DF}" srcOrd="0" destOrd="3" presId="urn:microsoft.com/office/officeart/2005/8/layout/hList1"/>
    <dgm:cxn modelId="{871DE57B-B6AE-4ECB-B802-6DD42AC04454}" type="presParOf" srcId="{684F3278-4930-4BE1-9A20-C936C28B36C9}" destId="{92360F52-42A0-47E0-B6F7-C6FB3EDE5409}" srcOrd="0" destOrd="0" presId="urn:microsoft.com/office/officeart/2005/8/layout/hList1"/>
    <dgm:cxn modelId="{5CB9664E-0FF4-4B27-8491-ECD26B5C7F15}" type="presParOf" srcId="{92360F52-42A0-47E0-B6F7-C6FB3EDE5409}" destId="{8B01F871-71E9-4945-8E69-3F90A36620C6}" srcOrd="0" destOrd="0" presId="urn:microsoft.com/office/officeart/2005/8/layout/hList1"/>
    <dgm:cxn modelId="{797B99E4-2C08-48DA-BC38-F43AB76E21CD}" type="presParOf" srcId="{92360F52-42A0-47E0-B6F7-C6FB3EDE5409}" destId="{AA779697-58FB-4BD8-97E4-315A77A1B3DF}" srcOrd="1" destOrd="0" presId="urn:microsoft.com/office/officeart/2005/8/layout/hList1"/>
    <dgm:cxn modelId="{A3FA8988-CBD8-40E4-AF53-CDDA4E79ED41}" type="presParOf" srcId="{684F3278-4930-4BE1-9A20-C936C28B36C9}" destId="{7B9FE1CC-6EA2-423E-8C7D-BCEC99D7C9C8}" srcOrd="1" destOrd="0" presId="urn:microsoft.com/office/officeart/2005/8/layout/hList1"/>
    <dgm:cxn modelId="{49444C56-F007-443F-950B-D3B75C881F92}" type="presParOf" srcId="{684F3278-4930-4BE1-9A20-C936C28B36C9}" destId="{18811D4D-6010-4DD4-A6AE-A93133A22945}" srcOrd="2" destOrd="0" presId="urn:microsoft.com/office/officeart/2005/8/layout/hList1"/>
    <dgm:cxn modelId="{E508742C-3141-4426-AA98-11E0756B479A}" type="presParOf" srcId="{18811D4D-6010-4DD4-A6AE-A93133A22945}" destId="{365D9CCA-BAA7-4CFE-A246-C15EF049CA5A}" srcOrd="0" destOrd="0" presId="urn:microsoft.com/office/officeart/2005/8/layout/hList1"/>
    <dgm:cxn modelId="{930CE283-8F50-4E09-8FFC-410F15CF2CD6}" type="presParOf" srcId="{18811D4D-6010-4DD4-A6AE-A93133A22945}" destId="{B0A2A0CD-E554-42CF-BCBE-14EB54A230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73C90FA-09B0-4FC2-ACBC-7A6AFB65A7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E2A1CC57-DE8B-4008-90BC-C6110CB24097}">
      <dgm:prSet/>
      <dgm:spPr/>
      <dgm:t>
        <a:bodyPr/>
        <a:lstStyle/>
        <a:p>
          <a:r>
            <a:rPr lang="pt-BR" b="0" i="0"/>
            <a:t>Perda completa e irreversível das funções encefálicas</a:t>
          </a:r>
          <a:r>
            <a:rPr lang="en-US" b="0" i="0"/>
            <a:t>​</a:t>
          </a:r>
          <a:endParaRPr lang="pt-BR"/>
        </a:p>
      </dgm:t>
    </dgm:pt>
    <dgm:pt modelId="{8E991805-0272-4DC7-B265-55C73B54811C}" type="parTrans" cxnId="{69DF6E0E-6F05-4490-85BF-3049D0716927}">
      <dgm:prSet/>
      <dgm:spPr/>
      <dgm:t>
        <a:bodyPr/>
        <a:lstStyle/>
        <a:p>
          <a:endParaRPr lang="pt-BR"/>
        </a:p>
      </dgm:t>
    </dgm:pt>
    <dgm:pt modelId="{04F050D5-53DA-4CDB-901B-28A4C6269C51}" type="sibTrans" cxnId="{69DF6E0E-6F05-4490-85BF-3049D0716927}">
      <dgm:prSet/>
      <dgm:spPr/>
      <dgm:t>
        <a:bodyPr/>
        <a:lstStyle/>
        <a:p>
          <a:endParaRPr lang="pt-BR"/>
        </a:p>
      </dgm:t>
    </dgm:pt>
    <dgm:pt modelId="{CA314712-CCC8-4215-BAEC-04F47AC93B36}">
      <dgm:prSet/>
      <dgm:spPr/>
      <dgm:t>
        <a:bodyPr/>
        <a:lstStyle/>
        <a:p>
          <a:r>
            <a:rPr lang="pt-BR" b="0" i="0"/>
            <a:t>Cessação das atividades corticais e de tronco encefálico</a:t>
          </a:r>
          <a:r>
            <a:rPr lang="en-US" b="0" i="0"/>
            <a:t>​</a:t>
          </a:r>
          <a:endParaRPr lang="pt-BR"/>
        </a:p>
      </dgm:t>
    </dgm:pt>
    <dgm:pt modelId="{5F7AA753-A4CB-49C7-B898-0EFBF3A1C36B}" type="parTrans" cxnId="{3FE14F9A-566A-44A2-A7D9-806B6380A617}">
      <dgm:prSet/>
      <dgm:spPr/>
      <dgm:t>
        <a:bodyPr/>
        <a:lstStyle/>
        <a:p>
          <a:endParaRPr lang="pt-BR"/>
        </a:p>
      </dgm:t>
    </dgm:pt>
    <dgm:pt modelId="{AA22EC41-CF8B-453A-AD6F-3590CDB90FE6}" type="sibTrans" cxnId="{3FE14F9A-566A-44A2-A7D9-806B6380A617}">
      <dgm:prSet/>
      <dgm:spPr/>
      <dgm:t>
        <a:bodyPr/>
        <a:lstStyle/>
        <a:p>
          <a:endParaRPr lang="pt-BR"/>
        </a:p>
      </dgm:t>
    </dgm:pt>
    <dgm:pt modelId="{7DEA8693-2407-4DF6-A6AC-1D11E5E70DC4}" type="pres">
      <dgm:prSet presAssocID="{573C90FA-09B0-4FC2-ACBC-7A6AFB65A7E8}" presName="linear" presStyleCnt="0">
        <dgm:presLayoutVars>
          <dgm:animLvl val="lvl"/>
          <dgm:resizeHandles val="exact"/>
        </dgm:presLayoutVars>
      </dgm:prSet>
      <dgm:spPr/>
    </dgm:pt>
    <dgm:pt modelId="{C9344F8F-2325-4027-8BBA-68B601FDFF62}" type="pres">
      <dgm:prSet presAssocID="{E2A1CC57-DE8B-4008-90BC-C6110CB240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CA0BFE-F7CF-4CBB-9E0C-759C1819A5AB}" type="pres">
      <dgm:prSet presAssocID="{04F050D5-53DA-4CDB-901B-28A4C6269C51}" presName="spacer" presStyleCnt="0"/>
      <dgm:spPr/>
    </dgm:pt>
    <dgm:pt modelId="{8FE7DC74-588B-4538-8455-43C0CAD28B25}" type="pres">
      <dgm:prSet presAssocID="{CA314712-CCC8-4215-BAEC-04F47AC93B3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9DF6E0E-6F05-4490-85BF-3049D0716927}" srcId="{573C90FA-09B0-4FC2-ACBC-7A6AFB65A7E8}" destId="{E2A1CC57-DE8B-4008-90BC-C6110CB24097}" srcOrd="0" destOrd="0" parTransId="{8E991805-0272-4DC7-B265-55C73B54811C}" sibTransId="{04F050D5-53DA-4CDB-901B-28A4C6269C51}"/>
    <dgm:cxn modelId="{7D744D58-E27F-47BE-9836-BA0194E49EE7}" type="presOf" srcId="{CA314712-CCC8-4215-BAEC-04F47AC93B36}" destId="{8FE7DC74-588B-4538-8455-43C0CAD28B25}" srcOrd="0" destOrd="0" presId="urn:microsoft.com/office/officeart/2005/8/layout/vList2"/>
    <dgm:cxn modelId="{3FE14F9A-566A-44A2-A7D9-806B6380A617}" srcId="{573C90FA-09B0-4FC2-ACBC-7A6AFB65A7E8}" destId="{CA314712-CCC8-4215-BAEC-04F47AC93B36}" srcOrd="1" destOrd="0" parTransId="{5F7AA753-A4CB-49C7-B898-0EFBF3A1C36B}" sibTransId="{AA22EC41-CF8B-453A-AD6F-3590CDB90FE6}"/>
    <dgm:cxn modelId="{DCE0BCFC-FD5A-4D10-B9B1-837CA65F101C}" type="presOf" srcId="{573C90FA-09B0-4FC2-ACBC-7A6AFB65A7E8}" destId="{7DEA8693-2407-4DF6-A6AC-1D11E5E70DC4}" srcOrd="0" destOrd="0" presId="urn:microsoft.com/office/officeart/2005/8/layout/vList2"/>
    <dgm:cxn modelId="{1BFE74FE-CD2F-46EB-B07C-AD732E0EFE4A}" type="presOf" srcId="{E2A1CC57-DE8B-4008-90BC-C6110CB24097}" destId="{C9344F8F-2325-4027-8BBA-68B601FDFF62}" srcOrd="0" destOrd="0" presId="urn:microsoft.com/office/officeart/2005/8/layout/vList2"/>
    <dgm:cxn modelId="{BBC8297E-A788-46D7-9A02-2F97BAE4C24E}" type="presParOf" srcId="{7DEA8693-2407-4DF6-A6AC-1D11E5E70DC4}" destId="{C9344F8F-2325-4027-8BBA-68B601FDFF62}" srcOrd="0" destOrd="0" presId="urn:microsoft.com/office/officeart/2005/8/layout/vList2"/>
    <dgm:cxn modelId="{13E81918-6AA5-445B-840A-9E3A9B1408C4}" type="presParOf" srcId="{7DEA8693-2407-4DF6-A6AC-1D11E5E70DC4}" destId="{81CA0BFE-F7CF-4CBB-9E0C-759C1819A5AB}" srcOrd="1" destOrd="0" presId="urn:microsoft.com/office/officeart/2005/8/layout/vList2"/>
    <dgm:cxn modelId="{8EAE4332-3B4D-4ABB-B2EE-FCAD140B5746}" type="presParOf" srcId="{7DEA8693-2407-4DF6-A6AC-1D11E5E70DC4}" destId="{8FE7DC74-588B-4538-8455-43C0CAD28B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8DC04F5-056F-49FA-8270-4F231F15983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C3CA6621-E5D2-4799-AE46-CD6B850813BC}">
      <dgm:prSet/>
      <dgm:spPr/>
      <dgm:t>
        <a:bodyPr/>
        <a:lstStyle/>
        <a:p>
          <a:r>
            <a:rPr lang="pt-BR"/>
            <a:t>Diagnóstico de certeza absoluta</a:t>
          </a:r>
        </a:p>
      </dgm:t>
    </dgm:pt>
    <dgm:pt modelId="{DD68A984-F850-475C-BFE3-49DE11BB1A62}" type="parTrans" cxnId="{E0267D43-27B2-4036-B42C-3C0C9C7DDD34}">
      <dgm:prSet/>
      <dgm:spPr/>
      <dgm:t>
        <a:bodyPr/>
        <a:lstStyle/>
        <a:p>
          <a:endParaRPr lang="pt-BR"/>
        </a:p>
      </dgm:t>
    </dgm:pt>
    <dgm:pt modelId="{113FD8C9-1EC6-48CB-8D04-290522F541FC}" type="sibTrans" cxnId="{E0267D43-27B2-4036-B42C-3C0C9C7DDD34}">
      <dgm:prSet/>
      <dgm:spPr/>
      <dgm:t>
        <a:bodyPr/>
        <a:lstStyle/>
        <a:p>
          <a:endParaRPr lang="pt-BR"/>
        </a:p>
      </dgm:t>
    </dgm:pt>
    <dgm:pt modelId="{574FCB3D-7A0E-4AC2-9ED1-9EC2C41ED093}">
      <dgm:prSet/>
      <dgm:spPr/>
      <dgm:t>
        <a:bodyPr/>
        <a:lstStyle/>
        <a:p>
          <a:r>
            <a:rPr lang="pt-BR"/>
            <a:t>100% de especificidade</a:t>
          </a:r>
        </a:p>
      </dgm:t>
    </dgm:pt>
    <dgm:pt modelId="{4A6B62B0-F606-4130-BEA2-C1A2AC416C0B}" type="parTrans" cxnId="{455B8B92-64CE-4A9C-AA23-D89C636EE0B1}">
      <dgm:prSet/>
      <dgm:spPr/>
      <dgm:t>
        <a:bodyPr/>
        <a:lstStyle/>
        <a:p>
          <a:endParaRPr lang="pt-BR"/>
        </a:p>
      </dgm:t>
    </dgm:pt>
    <dgm:pt modelId="{E750DE8F-5F6E-4698-B017-AEAC6D8D35EE}" type="sibTrans" cxnId="{455B8B92-64CE-4A9C-AA23-D89C636EE0B1}">
      <dgm:prSet/>
      <dgm:spPr/>
      <dgm:t>
        <a:bodyPr/>
        <a:lstStyle/>
        <a:p>
          <a:endParaRPr lang="pt-BR"/>
        </a:p>
      </dgm:t>
    </dgm:pt>
    <dgm:pt modelId="{D33A9B24-791D-4E52-9EBC-53E83CE15BE0}">
      <dgm:prSet/>
      <dgm:spPr/>
      <dgm:t>
        <a:bodyPr/>
        <a:lstStyle/>
        <a:p>
          <a:r>
            <a:rPr lang="pt-BR"/>
            <a:t>Critérios precisos, padronizados </a:t>
          </a:r>
        </a:p>
      </dgm:t>
    </dgm:pt>
    <dgm:pt modelId="{0FBEF7FA-677E-486D-888E-35E00DE05E07}" type="parTrans" cxnId="{08C2C63B-E126-4A6C-8CE8-E1E1918457EB}">
      <dgm:prSet/>
      <dgm:spPr/>
      <dgm:t>
        <a:bodyPr/>
        <a:lstStyle/>
        <a:p>
          <a:endParaRPr lang="pt-BR"/>
        </a:p>
      </dgm:t>
    </dgm:pt>
    <dgm:pt modelId="{73FF6D7A-FF35-4444-A487-F8140CA40CE1}" type="sibTrans" cxnId="{08C2C63B-E126-4A6C-8CE8-E1E1918457EB}">
      <dgm:prSet/>
      <dgm:spPr/>
      <dgm:t>
        <a:bodyPr/>
        <a:lstStyle/>
        <a:p>
          <a:endParaRPr lang="pt-BR"/>
        </a:p>
      </dgm:t>
    </dgm:pt>
    <dgm:pt modelId="{159D12C1-25EB-43C5-8F7A-68AA62D2811F}">
      <dgm:prSet/>
      <dgm:spPr/>
      <dgm:t>
        <a:bodyPr/>
        <a:lstStyle/>
        <a:p>
          <a:r>
            <a:rPr lang="pt-BR"/>
            <a:t>Se houver dúvida, não há diagnóstico</a:t>
          </a:r>
          <a:r>
            <a:rPr lang="en-US"/>
            <a:t>​</a:t>
          </a:r>
          <a:endParaRPr lang="pt-BR"/>
        </a:p>
      </dgm:t>
    </dgm:pt>
    <dgm:pt modelId="{348B27CE-380E-4E1E-B5BE-EB3C8DBBD865}" type="parTrans" cxnId="{9B7D0478-AC9C-4411-9B7C-BCC85F6C9FBE}">
      <dgm:prSet/>
      <dgm:spPr/>
      <dgm:t>
        <a:bodyPr/>
        <a:lstStyle/>
        <a:p>
          <a:endParaRPr lang="pt-BR"/>
        </a:p>
      </dgm:t>
    </dgm:pt>
    <dgm:pt modelId="{15D578A3-7D03-424D-8A7E-DA14671CAD08}" type="sibTrans" cxnId="{9B7D0478-AC9C-4411-9B7C-BCC85F6C9FBE}">
      <dgm:prSet/>
      <dgm:spPr/>
      <dgm:t>
        <a:bodyPr/>
        <a:lstStyle/>
        <a:p>
          <a:endParaRPr lang="pt-BR"/>
        </a:p>
      </dgm:t>
    </dgm:pt>
    <dgm:pt modelId="{5D4ADE57-D264-420F-92E0-C928E0B098C1}">
      <dgm:prSet/>
      <dgm:spPr/>
      <dgm:t>
        <a:bodyPr/>
        <a:lstStyle/>
        <a:p>
          <a:r>
            <a:rPr lang="pt-BR"/>
            <a:t>Notificação compulsória</a:t>
          </a:r>
        </a:p>
      </dgm:t>
    </dgm:pt>
    <dgm:pt modelId="{219C5232-35C2-4EA4-9C94-F41F6EC66E61}" type="parTrans" cxnId="{81F3AC65-9213-48DD-AD2B-CAB8E18D01DB}">
      <dgm:prSet/>
      <dgm:spPr/>
      <dgm:t>
        <a:bodyPr/>
        <a:lstStyle/>
        <a:p>
          <a:endParaRPr lang="pt-BR"/>
        </a:p>
      </dgm:t>
    </dgm:pt>
    <dgm:pt modelId="{315ADD6D-24B4-47D4-AE6D-C9126929E759}" type="sibTrans" cxnId="{81F3AC65-9213-48DD-AD2B-CAB8E18D01DB}">
      <dgm:prSet/>
      <dgm:spPr/>
      <dgm:t>
        <a:bodyPr/>
        <a:lstStyle/>
        <a:p>
          <a:endParaRPr lang="pt-BR"/>
        </a:p>
      </dgm:t>
    </dgm:pt>
    <dgm:pt modelId="{C22CA47A-8ECE-4726-9D69-531F8DDA550A}">
      <dgm:prSet/>
      <dgm:spPr/>
      <dgm:t>
        <a:bodyPr/>
        <a:lstStyle/>
        <a:p>
          <a:r>
            <a:rPr lang="pt-BR"/>
            <a:t>Centrais de notificação, captação e distribuição de órgãos, tecidos e partes do corpo humano</a:t>
          </a:r>
        </a:p>
      </dgm:t>
    </dgm:pt>
    <dgm:pt modelId="{B8A72543-D727-46D4-8D34-75A4E3C009D7}" type="parTrans" cxnId="{A979670C-6730-4292-82D9-E256F3513ED1}">
      <dgm:prSet/>
      <dgm:spPr/>
      <dgm:t>
        <a:bodyPr/>
        <a:lstStyle/>
        <a:p>
          <a:endParaRPr lang="pt-BR"/>
        </a:p>
      </dgm:t>
    </dgm:pt>
    <dgm:pt modelId="{013A0D7E-1832-408F-B62F-212DE4FB539B}" type="sibTrans" cxnId="{A979670C-6730-4292-82D9-E256F3513ED1}">
      <dgm:prSet/>
      <dgm:spPr/>
      <dgm:t>
        <a:bodyPr/>
        <a:lstStyle/>
        <a:p>
          <a:endParaRPr lang="pt-BR"/>
        </a:p>
      </dgm:t>
    </dgm:pt>
    <dgm:pt modelId="{C6A6C98E-CDD9-4B7B-8EC3-73D540408784}" type="pres">
      <dgm:prSet presAssocID="{F8DC04F5-056F-49FA-8270-4F231F159830}" presName="Name0" presStyleCnt="0">
        <dgm:presLayoutVars>
          <dgm:dir/>
          <dgm:animLvl val="lvl"/>
          <dgm:resizeHandles val="exact"/>
        </dgm:presLayoutVars>
      </dgm:prSet>
      <dgm:spPr/>
    </dgm:pt>
    <dgm:pt modelId="{DF514A9D-2CC1-4C28-9EC9-10F5885FF49B}" type="pres">
      <dgm:prSet presAssocID="{C3CA6621-E5D2-4799-AE46-CD6B850813BC}" presName="composite" presStyleCnt="0"/>
      <dgm:spPr/>
    </dgm:pt>
    <dgm:pt modelId="{975DE833-EBD3-41E7-A215-498989047B01}" type="pres">
      <dgm:prSet presAssocID="{C3CA6621-E5D2-4799-AE46-CD6B850813B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E387E51-C200-45C2-A33F-C108E3AC7D7C}" type="pres">
      <dgm:prSet presAssocID="{C3CA6621-E5D2-4799-AE46-CD6B850813BC}" presName="desTx" presStyleLbl="alignAccFollowNode1" presStyleIdx="0" presStyleCnt="2">
        <dgm:presLayoutVars>
          <dgm:bulletEnabled val="1"/>
        </dgm:presLayoutVars>
      </dgm:prSet>
      <dgm:spPr/>
    </dgm:pt>
    <dgm:pt modelId="{AC290734-702C-4BD4-A27F-CC309346427C}" type="pres">
      <dgm:prSet presAssocID="{113FD8C9-1EC6-48CB-8D04-290522F541FC}" presName="space" presStyleCnt="0"/>
      <dgm:spPr/>
    </dgm:pt>
    <dgm:pt modelId="{8344174C-B2DE-4C7F-BEB6-6F21E158DC97}" type="pres">
      <dgm:prSet presAssocID="{5D4ADE57-D264-420F-92E0-C928E0B098C1}" presName="composite" presStyleCnt="0"/>
      <dgm:spPr/>
    </dgm:pt>
    <dgm:pt modelId="{C81E8474-0D81-47C9-8F06-D568FD4E2813}" type="pres">
      <dgm:prSet presAssocID="{5D4ADE57-D264-420F-92E0-C928E0B098C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675CFEA-8949-480D-A69D-C9AA08AAAF69}" type="pres">
      <dgm:prSet presAssocID="{5D4ADE57-D264-420F-92E0-C928E0B098C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7E56D04-329E-4191-88EE-2ED168EB73A0}" type="presOf" srcId="{F8DC04F5-056F-49FA-8270-4F231F159830}" destId="{C6A6C98E-CDD9-4B7B-8EC3-73D540408784}" srcOrd="0" destOrd="0" presId="urn:microsoft.com/office/officeart/2005/8/layout/hList1"/>
    <dgm:cxn modelId="{A979670C-6730-4292-82D9-E256F3513ED1}" srcId="{5D4ADE57-D264-420F-92E0-C928E0B098C1}" destId="{C22CA47A-8ECE-4726-9D69-531F8DDA550A}" srcOrd="0" destOrd="0" parTransId="{B8A72543-D727-46D4-8D34-75A4E3C009D7}" sibTransId="{013A0D7E-1832-408F-B62F-212DE4FB539B}"/>
    <dgm:cxn modelId="{08C2C63B-E126-4A6C-8CE8-E1E1918457EB}" srcId="{C3CA6621-E5D2-4799-AE46-CD6B850813BC}" destId="{D33A9B24-791D-4E52-9EBC-53E83CE15BE0}" srcOrd="1" destOrd="0" parTransId="{0FBEF7FA-677E-486D-888E-35E00DE05E07}" sibTransId="{73FF6D7A-FF35-4444-A487-F8140CA40CE1}"/>
    <dgm:cxn modelId="{E0267D43-27B2-4036-B42C-3C0C9C7DDD34}" srcId="{F8DC04F5-056F-49FA-8270-4F231F159830}" destId="{C3CA6621-E5D2-4799-AE46-CD6B850813BC}" srcOrd="0" destOrd="0" parTransId="{DD68A984-F850-475C-BFE3-49DE11BB1A62}" sibTransId="{113FD8C9-1EC6-48CB-8D04-290522F541FC}"/>
    <dgm:cxn modelId="{81F3AC65-9213-48DD-AD2B-CAB8E18D01DB}" srcId="{F8DC04F5-056F-49FA-8270-4F231F159830}" destId="{5D4ADE57-D264-420F-92E0-C928E0B098C1}" srcOrd="1" destOrd="0" parTransId="{219C5232-35C2-4EA4-9C94-F41F6EC66E61}" sibTransId="{315ADD6D-24B4-47D4-AE6D-C9126929E759}"/>
    <dgm:cxn modelId="{B91A1776-9FF8-4551-8DF6-0235A05A3F61}" type="presOf" srcId="{C22CA47A-8ECE-4726-9D69-531F8DDA550A}" destId="{1675CFEA-8949-480D-A69D-C9AA08AAAF69}" srcOrd="0" destOrd="0" presId="urn:microsoft.com/office/officeart/2005/8/layout/hList1"/>
    <dgm:cxn modelId="{9B7D0478-AC9C-4411-9B7C-BCC85F6C9FBE}" srcId="{C3CA6621-E5D2-4799-AE46-CD6B850813BC}" destId="{159D12C1-25EB-43C5-8F7A-68AA62D2811F}" srcOrd="2" destOrd="0" parTransId="{348B27CE-380E-4E1E-B5BE-EB3C8DBBD865}" sibTransId="{15D578A3-7D03-424D-8A7E-DA14671CAD08}"/>
    <dgm:cxn modelId="{455B8B92-64CE-4A9C-AA23-D89C636EE0B1}" srcId="{C3CA6621-E5D2-4799-AE46-CD6B850813BC}" destId="{574FCB3D-7A0E-4AC2-9ED1-9EC2C41ED093}" srcOrd="0" destOrd="0" parTransId="{4A6B62B0-F606-4130-BEA2-C1A2AC416C0B}" sibTransId="{E750DE8F-5F6E-4698-B017-AEAC6D8D35EE}"/>
    <dgm:cxn modelId="{8CFEF8AA-951D-4496-9402-4EBE869FC116}" type="presOf" srcId="{D33A9B24-791D-4E52-9EBC-53E83CE15BE0}" destId="{4E387E51-C200-45C2-A33F-C108E3AC7D7C}" srcOrd="0" destOrd="1" presId="urn:microsoft.com/office/officeart/2005/8/layout/hList1"/>
    <dgm:cxn modelId="{C344D7BD-97AC-4EE0-8BE8-0B5156B0AEA5}" type="presOf" srcId="{5D4ADE57-D264-420F-92E0-C928E0B098C1}" destId="{C81E8474-0D81-47C9-8F06-D568FD4E2813}" srcOrd="0" destOrd="0" presId="urn:microsoft.com/office/officeart/2005/8/layout/hList1"/>
    <dgm:cxn modelId="{FABE86D2-2567-4DF0-9355-E1C85D85F783}" type="presOf" srcId="{159D12C1-25EB-43C5-8F7A-68AA62D2811F}" destId="{4E387E51-C200-45C2-A33F-C108E3AC7D7C}" srcOrd="0" destOrd="2" presId="urn:microsoft.com/office/officeart/2005/8/layout/hList1"/>
    <dgm:cxn modelId="{69B746D7-050E-460C-8D0D-FEF46E045DC5}" type="presOf" srcId="{C3CA6621-E5D2-4799-AE46-CD6B850813BC}" destId="{975DE833-EBD3-41E7-A215-498989047B01}" srcOrd="0" destOrd="0" presId="urn:microsoft.com/office/officeart/2005/8/layout/hList1"/>
    <dgm:cxn modelId="{0921D0D7-0B72-4881-BBE0-245FFE78ABBB}" type="presOf" srcId="{574FCB3D-7A0E-4AC2-9ED1-9EC2C41ED093}" destId="{4E387E51-C200-45C2-A33F-C108E3AC7D7C}" srcOrd="0" destOrd="0" presId="urn:microsoft.com/office/officeart/2005/8/layout/hList1"/>
    <dgm:cxn modelId="{91D8435F-82EB-4C42-B8FA-E4CDECCF493E}" type="presParOf" srcId="{C6A6C98E-CDD9-4B7B-8EC3-73D540408784}" destId="{DF514A9D-2CC1-4C28-9EC9-10F5885FF49B}" srcOrd="0" destOrd="0" presId="urn:microsoft.com/office/officeart/2005/8/layout/hList1"/>
    <dgm:cxn modelId="{7D331D51-30D0-4BDB-BA5B-72AD81C8D89D}" type="presParOf" srcId="{DF514A9D-2CC1-4C28-9EC9-10F5885FF49B}" destId="{975DE833-EBD3-41E7-A215-498989047B01}" srcOrd="0" destOrd="0" presId="urn:microsoft.com/office/officeart/2005/8/layout/hList1"/>
    <dgm:cxn modelId="{C5F79DF1-D8DC-48A0-9E47-57006B9214B2}" type="presParOf" srcId="{DF514A9D-2CC1-4C28-9EC9-10F5885FF49B}" destId="{4E387E51-C200-45C2-A33F-C108E3AC7D7C}" srcOrd="1" destOrd="0" presId="urn:microsoft.com/office/officeart/2005/8/layout/hList1"/>
    <dgm:cxn modelId="{C13B49D9-CF07-4A7C-BC97-81B4854D6882}" type="presParOf" srcId="{C6A6C98E-CDD9-4B7B-8EC3-73D540408784}" destId="{AC290734-702C-4BD4-A27F-CC309346427C}" srcOrd="1" destOrd="0" presId="urn:microsoft.com/office/officeart/2005/8/layout/hList1"/>
    <dgm:cxn modelId="{A3437F4B-6319-4BBD-8F00-68D25E853DC6}" type="presParOf" srcId="{C6A6C98E-CDD9-4B7B-8EC3-73D540408784}" destId="{8344174C-B2DE-4C7F-BEB6-6F21E158DC97}" srcOrd="2" destOrd="0" presId="urn:microsoft.com/office/officeart/2005/8/layout/hList1"/>
    <dgm:cxn modelId="{CAACE958-36E5-46C4-99B7-1E71F9D1219C}" type="presParOf" srcId="{8344174C-B2DE-4C7F-BEB6-6F21E158DC97}" destId="{C81E8474-0D81-47C9-8F06-D568FD4E2813}" srcOrd="0" destOrd="0" presId="urn:microsoft.com/office/officeart/2005/8/layout/hList1"/>
    <dgm:cxn modelId="{F4630537-2348-4386-9C6F-C5A4DEE56676}" type="presParOf" srcId="{8344174C-B2DE-4C7F-BEB6-6F21E158DC97}" destId="{1675CFEA-8949-480D-A69D-C9AA08AAAF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88AE3411-1B44-4711-B2E8-F74BA5BC2B0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0A01E322-559C-44EF-B90C-9D078340B44F}">
      <dgm:prSet/>
      <dgm:spPr/>
      <dgm:t>
        <a:bodyPr/>
        <a:lstStyle/>
        <a:p>
          <a:r>
            <a:rPr lang="pt-BR"/>
            <a:t>TC de crânio: </a:t>
          </a:r>
        </a:p>
      </dgm:t>
    </dgm:pt>
    <dgm:pt modelId="{8B0EDA1D-838F-400A-888F-E6D92AAF348C}" type="parTrans" cxnId="{FDF912D2-16CC-420E-B9D1-8E96FEFB73ED}">
      <dgm:prSet/>
      <dgm:spPr/>
      <dgm:t>
        <a:bodyPr/>
        <a:lstStyle/>
        <a:p>
          <a:endParaRPr lang="pt-BR"/>
        </a:p>
      </dgm:t>
    </dgm:pt>
    <dgm:pt modelId="{E58839E9-ACD1-4A71-BBC4-194F35CAEEC7}" type="sibTrans" cxnId="{FDF912D2-16CC-420E-B9D1-8E96FEFB73ED}">
      <dgm:prSet/>
      <dgm:spPr/>
      <dgm:t>
        <a:bodyPr/>
        <a:lstStyle/>
        <a:p>
          <a:endParaRPr lang="pt-BR"/>
        </a:p>
      </dgm:t>
    </dgm:pt>
    <dgm:pt modelId="{12163B62-1990-44DD-A009-FA0C339E4F4C}">
      <dgm:prSet/>
      <dgm:spPr/>
      <dgm:t>
        <a:bodyPr/>
        <a:lstStyle/>
        <a:p>
          <a:r>
            <a:rPr lang="pt-BR"/>
            <a:t>Grave injúria cerebral</a:t>
          </a:r>
        </a:p>
      </dgm:t>
    </dgm:pt>
    <dgm:pt modelId="{5CFC9445-53EA-4D49-86B8-C01606C64C95}" type="parTrans" cxnId="{BF1DFD07-9C17-4F9B-A7FF-842777A3513F}">
      <dgm:prSet/>
      <dgm:spPr/>
      <dgm:t>
        <a:bodyPr/>
        <a:lstStyle/>
        <a:p>
          <a:endParaRPr lang="pt-BR"/>
        </a:p>
      </dgm:t>
    </dgm:pt>
    <dgm:pt modelId="{9429C4C7-A817-4CDA-94AA-15ADAF246EC7}" type="sibTrans" cxnId="{BF1DFD07-9C17-4F9B-A7FF-842777A3513F}">
      <dgm:prSet/>
      <dgm:spPr/>
      <dgm:t>
        <a:bodyPr/>
        <a:lstStyle/>
        <a:p>
          <a:endParaRPr lang="pt-BR"/>
        </a:p>
      </dgm:t>
    </dgm:pt>
    <dgm:pt modelId="{B9757C9D-16D2-4033-8804-66E57AD780A8}">
      <dgm:prSet/>
      <dgm:spPr/>
      <dgm:t>
        <a:bodyPr/>
        <a:lstStyle/>
        <a:p>
          <a:r>
            <a:rPr lang="pt-BR"/>
            <a:t>Edema difuso</a:t>
          </a:r>
        </a:p>
      </dgm:t>
    </dgm:pt>
    <dgm:pt modelId="{40C12E90-7C58-4CEB-BA40-FF24D3DDAF67}" type="parTrans" cxnId="{FC314F92-5859-4154-ABB9-0A26DE703AB1}">
      <dgm:prSet/>
      <dgm:spPr/>
      <dgm:t>
        <a:bodyPr/>
        <a:lstStyle/>
        <a:p>
          <a:endParaRPr lang="pt-BR"/>
        </a:p>
      </dgm:t>
    </dgm:pt>
    <dgm:pt modelId="{66636A88-777F-4D58-9EEF-9613D4268F43}" type="sibTrans" cxnId="{FC314F92-5859-4154-ABB9-0A26DE703AB1}">
      <dgm:prSet/>
      <dgm:spPr/>
      <dgm:t>
        <a:bodyPr/>
        <a:lstStyle/>
        <a:p>
          <a:endParaRPr lang="pt-BR"/>
        </a:p>
      </dgm:t>
    </dgm:pt>
    <dgm:pt modelId="{C4503AAC-15F1-4229-AAA9-003DC404FBD1}">
      <dgm:prSet/>
      <dgm:spPr/>
      <dgm:t>
        <a:bodyPr/>
        <a:lstStyle/>
        <a:p>
          <a:r>
            <a:rPr lang="pt-BR"/>
            <a:t>Sangramento na trajetória do projétil associado a inúmeros fragmentos metálicos </a:t>
          </a:r>
        </a:p>
      </dgm:t>
    </dgm:pt>
    <dgm:pt modelId="{E836D682-6A14-4C9F-8296-7D023F8347B7}" type="parTrans" cxnId="{974E9886-5C0C-4639-BCB1-9A92BF0355D0}">
      <dgm:prSet/>
      <dgm:spPr/>
      <dgm:t>
        <a:bodyPr/>
        <a:lstStyle/>
        <a:p>
          <a:endParaRPr lang="pt-BR"/>
        </a:p>
      </dgm:t>
    </dgm:pt>
    <dgm:pt modelId="{0F92EACB-4B05-4965-893D-644232750880}" type="sibTrans" cxnId="{974E9886-5C0C-4639-BCB1-9A92BF0355D0}">
      <dgm:prSet/>
      <dgm:spPr/>
      <dgm:t>
        <a:bodyPr/>
        <a:lstStyle/>
        <a:p>
          <a:endParaRPr lang="pt-BR"/>
        </a:p>
      </dgm:t>
    </dgm:pt>
    <dgm:pt modelId="{CAAF72D5-D0C8-490D-9A82-1FCF6B99399C}">
      <dgm:prSet/>
      <dgm:spPr/>
      <dgm:t>
        <a:bodyPr/>
        <a:lstStyle/>
        <a:p>
          <a:r>
            <a:rPr lang="pt-BR"/>
            <a:t>Hemoventrículos</a:t>
          </a:r>
        </a:p>
      </dgm:t>
    </dgm:pt>
    <dgm:pt modelId="{1D65FDB9-9DCC-4086-B75A-0134290A1A4A}" type="parTrans" cxnId="{D2766DF6-A125-453E-BAAC-189867D32147}">
      <dgm:prSet/>
      <dgm:spPr/>
      <dgm:t>
        <a:bodyPr/>
        <a:lstStyle/>
        <a:p>
          <a:endParaRPr lang="pt-BR"/>
        </a:p>
      </dgm:t>
    </dgm:pt>
    <dgm:pt modelId="{9EF93E71-2D0E-43A4-A275-2916FDC78F84}" type="sibTrans" cxnId="{D2766DF6-A125-453E-BAAC-189867D32147}">
      <dgm:prSet/>
      <dgm:spPr/>
      <dgm:t>
        <a:bodyPr/>
        <a:lstStyle/>
        <a:p>
          <a:endParaRPr lang="pt-BR"/>
        </a:p>
      </dgm:t>
    </dgm:pt>
    <dgm:pt modelId="{2D5F2346-2342-45C2-9269-6E99788266E6}">
      <dgm:prSet/>
      <dgm:spPr/>
      <dgm:t>
        <a:bodyPr/>
        <a:lstStyle/>
        <a:p>
          <a:r>
            <a:rPr lang="pt-BR"/>
            <a:t>Pneumoencéfalo nos cornos frontais dos ventrículos laterais</a:t>
          </a:r>
        </a:p>
      </dgm:t>
    </dgm:pt>
    <dgm:pt modelId="{08BFD3BD-FC23-405F-82D5-42C8D5E14829}" type="parTrans" cxnId="{62E2CFAF-375F-48F1-8207-59C9BD3806C0}">
      <dgm:prSet/>
      <dgm:spPr/>
      <dgm:t>
        <a:bodyPr/>
        <a:lstStyle/>
        <a:p>
          <a:endParaRPr lang="pt-BR"/>
        </a:p>
      </dgm:t>
    </dgm:pt>
    <dgm:pt modelId="{5ADA25F8-F9AB-4968-A54E-446795215E99}" type="sibTrans" cxnId="{62E2CFAF-375F-48F1-8207-59C9BD3806C0}">
      <dgm:prSet/>
      <dgm:spPr/>
      <dgm:t>
        <a:bodyPr/>
        <a:lstStyle/>
        <a:p>
          <a:endParaRPr lang="pt-BR"/>
        </a:p>
      </dgm:t>
    </dgm:pt>
    <dgm:pt modelId="{7710E282-717A-44AF-B8A9-190656B3E312}">
      <dgm:prSet/>
      <dgm:spPr/>
      <dgm:t>
        <a:bodyPr/>
        <a:lstStyle/>
        <a:p>
          <a:r>
            <a:rPr lang="pt-BR"/>
            <a:t>Apagamento dos sulcos e cisternas da base cerebral</a:t>
          </a:r>
        </a:p>
      </dgm:t>
    </dgm:pt>
    <dgm:pt modelId="{9E596EAD-75AB-411F-8A89-B063A9C57A04}" type="parTrans" cxnId="{C4092899-3026-4025-ACEB-D7E0B3BDBDD8}">
      <dgm:prSet/>
      <dgm:spPr/>
      <dgm:t>
        <a:bodyPr/>
        <a:lstStyle/>
        <a:p>
          <a:endParaRPr lang="pt-BR"/>
        </a:p>
      </dgm:t>
    </dgm:pt>
    <dgm:pt modelId="{4D32BC34-BFC9-429D-9A89-4AF13A919EB6}" type="sibTrans" cxnId="{C4092899-3026-4025-ACEB-D7E0B3BDBDD8}">
      <dgm:prSet/>
      <dgm:spPr/>
      <dgm:t>
        <a:bodyPr/>
        <a:lstStyle/>
        <a:p>
          <a:endParaRPr lang="pt-BR"/>
        </a:p>
      </dgm:t>
    </dgm:pt>
    <dgm:pt modelId="{018EFF34-94C1-4530-81D4-2C17E0188D30}" type="pres">
      <dgm:prSet presAssocID="{88AE3411-1B44-4711-B2E8-F74BA5BC2B00}" presName="Name0" presStyleCnt="0">
        <dgm:presLayoutVars>
          <dgm:dir/>
          <dgm:animLvl val="lvl"/>
          <dgm:resizeHandles val="exact"/>
        </dgm:presLayoutVars>
      </dgm:prSet>
      <dgm:spPr/>
    </dgm:pt>
    <dgm:pt modelId="{17A231B8-6923-41BC-9356-1FA8CA91C454}" type="pres">
      <dgm:prSet presAssocID="{0A01E322-559C-44EF-B90C-9D078340B44F}" presName="composite" presStyleCnt="0"/>
      <dgm:spPr/>
    </dgm:pt>
    <dgm:pt modelId="{E711F117-3E0E-4335-941D-E56C0CC33EE7}" type="pres">
      <dgm:prSet presAssocID="{0A01E322-559C-44EF-B90C-9D078340B44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C0E42B94-1738-4B3A-BD11-F2D28978A581}" type="pres">
      <dgm:prSet presAssocID="{0A01E322-559C-44EF-B90C-9D078340B44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F1DFD07-9C17-4F9B-A7FF-842777A3513F}" srcId="{0A01E322-559C-44EF-B90C-9D078340B44F}" destId="{12163B62-1990-44DD-A009-FA0C339E4F4C}" srcOrd="0" destOrd="0" parTransId="{5CFC9445-53EA-4D49-86B8-C01606C64C95}" sibTransId="{9429C4C7-A817-4CDA-94AA-15ADAF246EC7}"/>
    <dgm:cxn modelId="{67865525-A40F-4D52-8E1C-3CCF2F6A8873}" type="presOf" srcId="{CAAF72D5-D0C8-490D-9A82-1FCF6B99399C}" destId="{C0E42B94-1738-4B3A-BD11-F2D28978A581}" srcOrd="0" destOrd="3" presId="urn:microsoft.com/office/officeart/2005/8/layout/hList1"/>
    <dgm:cxn modelId="{D83D9733-519B-46FB-93A0-563A2FA5AE9F}" type="presOf" srcId="{88AE3411-1B44-4711-B2E8-F74BA5BC2B00}" destId="{018EFF34-94C1-4530-81D4-2C17E0188D30}" srcOrd="0" destOrd="0" presId="urn:microsoft.com/office/officeart/2005/8/layout/hList1"/>
    <dgm:cxn modelId="{54E85937-849D-4ACE-B92E-11E8AE5CDC7A}" type="presOf" srcId="{C4503AAC-15F1-4229-AAA9-003DC404FBD1}" destId="{C0E42B94-1738-4B3A-BD11-F2D28978A581}" srcOrd="0" destOrd="2" presId="urn:microsoft.com/office/officeart/2005/8/layout/hList1"/>
    <dgm:cxn modelId="{E8BC8D3E-4E4A-43FE-ACD1-22E4F8FA24A6}" type="presOf" srcId="{7710E282-717A-44AF-B8A9-190656B3E312}" destId="{C0E42B94-1738-4B3A-BD11-F2D28978A581}" srcOrd="0" destOrd="5" presId="urn:microsoft.com/office/officeart/2005/8/layout/hList1"/>
    <dgm:cxn modelId="{88E3B65A-4697-45F6-8E27-769CD175D8AC}" type="presOf" srcId="{B9757C9D-16D2-4033-8804-66E57AD780A8}" destId="{C0E42B94-1738-4B3A-BD11-F2D28978A581}" srcOrd="0" destOrd="1" presId="urn:microsoft.com/office/officeart/2005/8/layout/hList1"/>
    <dgm:cxn modelId="{974E9886-5C0C-4639-BCB1-9A92BF0355D0}" srcId="{0A01E322-559C-44EF-B90C-9D078340B44F}" destId="{C4503AAC-15F1-4229-AAA9-003DC404FBD1}" srcOrd="2" destOrd="0" parTransId="{E836D682-6A14-4C9F-8296-7D023F8347B7}" sibTransId="{0F92EACB-4B05-4965-893D-644232750880}"/>
    <dgm:cxn modelId="{FC314F92-5859-4154-ABB9-0A26DE703AB1}" srcId="{0A01E322-559C-44EF-B90C-9D078340B44F}" destId="{B9757C9D-16D2-4033-8804-66E57AD780A8}" srcOrd="1" destOrd="0" parTransId="{40C12E90-7C58-4CEB-BA40-FF24D3DDAF67}" sibTransId="{66636A88-777F-4D58-9EEF-9613D4268F43}"/>
    <dgm:cxn modelId="{C4092899-3026-4025-ACEB-D7E0B3BDBDD8}" srcId="{0A01E322-559C-44EF-B90C-9D078340B44F}" destId="{7710E282-717A-44AF-B8A9-190656B3E312}" srcOrd="5" destOrd="0" parTransId="{9E596EAD-75AB-411F-8A89-B063A9C57A04}" sibTransId="{4D32BC34-BFC9-429D-9A89-4AF13A919EB6}"/>
    <dgm:cxn modelId="{6C90D7A1-3948-4CA0-B580-B21501DF42AF}" type="presOf" srcId="{12163B62-1990-44DD-A009-FA0C339E4F4C}" destId="{C0E42B94-1738-4B3A-BD11-F2D28978A581}" srcOrd="0" destOrd="0" presId="urn:microsoft.com/office/officeart/2005/8/layout/hList1"/>
    <dgm:cxn modelId="{62E2CFAF-375F-48F1-8207-59C9BD3806C0}" srcId="{0A01E322-559C-44EF-B90C-9D078340B44F}" destId="{2D5F2346-2342-45C2-9269-6E99788266E6}" srcOrd="4" destOrd="0" parTransId="{08BFD3BD-FC23-405F-82D5-42C8D5E14829}" sibTransId="{5ADA25F8-F9AB-4968-A54E-446795215E99}"/>
    <dgm:cxn modelId="{FDF912D2-16CC-420E-B9D1-8E96FEFB73ED}" srcId="{88AE3411-1B44-4711-B2E8-F74BA5BC2B00}" destId="{0A01E322-559C-44EF-B90C-9D078340B44F}" srcOrd="0" destOrd="0" parTransId="{8B0EDA1D-838F-400A-888F-E6D92AAF348C}" sibTransId="{E58839E9-ACD1-4A71-BBC4-194F35CAEEC7}"/>
    <dgm:cxn modelId="{8E63C1D4-7AFD-4BE1-9445-5FA1A7F6A2F0}" type="presOf" srcId="{0A01E322-559C-44EF-B90C-9D078340B44F}" destId="{E711F117-3E0E-4335-941D-E56C0CC33EE7}" srcOrd="0" destOrd="0" presId="urn:microsoft.com/office/officeart/2005/8/layout/hList1"/>
    <dgm:cxn modelId="{2EF6BEEF-5AD1-462B-BB82-C0425D3B0748}" type="presOf" srcId="{2D5F2346-2342-45C2-9269-6E99788266E6}" destId="{C0E42B94-1738-4B3A-BD11-F2D28978A581}" srcOrd="0" destOrd="4" presId="urn:microsoft.com/office/officeart/2005/8/layout/hList1"/>
    <dgm:cxn modelId="{D2766DF6-A125-453E-BAAC-189867D32147}" srcId="{0A01E322-559C-44EF-B90C-9D078340B44F}" destId="{CAAF72D5-D0C8-490D-9A82-1FCF6B99399C}" srcOrd="3" destOrd="0" parTransId="{1D65FDB9-9DCC-4086-B75A-0134290A1A4A}" sibTransId="{9EF93E71-2D0E-43A4-A275-2916FDC78F84}"/>
    <dgm:cxn modelId="{069B9AEE-4560-4F32-9826-E04B3D4FE57C}" type="presParOf" srcId="{018EFF34-94C1-4530-81D4-2C17E0188D30}" destId="{17A231B8-6923-41BC-9356-1FA8CA91C454}" srcOrd="0" destOrd="0" presId="urn:microsoft.com/office/officeart/2005/8/layout/hList1"/>
    <dgm:cxn modelId="{FD106D26-B0F9-40B8-8443-A49EA391EFE2}" type="presParOf" srcId="{17A231B8-6923-41BC-9356-1FA8CA91C454}" destId="{E711F117-3E0E-4335-941D-E56C0CC33EE7}" srcOrd="0" destOrd="0" presId="urn:microsoft.com/office/officeart/2005/8/layout/hList1"/>
    <dgm:cxn modelId="{B3A52135-70F2-42B8-9CAA-41E321D09B0B}" type="presParOf" srcId="{17A231B8-6923-41BC-9356-1FA8CA91C454}" destId="{C0E42B94-1738-4B3A-BD11-F2D28978A58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1A96CF93-9790-4911-A5BD-A3BE603B4B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AB57365-8EB5-4929-BCFD-F6E4069D268E}">
      <dgm:prSet/>
      <dgm:spPr/>
      <dgm:t>
        <a:bodyPr/>
        <a:lstStyle/>
        <a:p>
          <a:r>
            <a:rPr lang="pt-BR"/>
            <a:t>Frustrada, a  família solicita a presença de médico de confiança da família do paciente para acompanhar os procedimentos de determinação de ME</a:t>
          </a:r>
        </a:p>
      </dgm:t>
    </dgm:pt>
    <dgm:pt modelId="{F856803E-D86F-44D8-B851-E1350858401D}" type="parTrans" cxnId="{B876D9F7-23A3-4E34-A599-ABA409EE1A0E}">
      <dgm:prSet/>
      <dgm:spPr/>
      <dgm:t>
        <a:bodyPr/>
        <a:lstStyle/>
        <a:p>
          <a:endParaRPr lang="pt-BR"/>
        </a:p>
      </dgm:t>
    </dgm:pt>
    <dgm:pt modelId="{85894096-EA5C-4448-BC10-E6961DEEF0B0}" type="sibTrans" cxnId="{B876D9F7-23A3-4E34-A599-ABA409EE1A0E}">
      <dgm:prSet/>
      <dgm:spPr/>
      <dgm:t>
        <a:bodyPr/>
        <a:lstStyle/>
        <a:p>
          <a:endParaRPr lang="pt-BR"/>
        </a:p>
      </dgm:t>
    </dgm:pt>
    <dgm:pt modelId="{687E240B-48E6-49B3-96B4-A8BB3F542ED0}" type="pres">
      <dgm:prSet presAssocID="{1A96CF93-9790-4911-A5BD-A3BE603B4BD7}" presName="linear" presStyleCnt="0">
        <dgm:presLayoutVars>
          <dgm:animLvl val="lvl"/>
          <dgm:resizeHandles val="exact"/>
        </dgm:presLayoutVars>
      </dgm:prSet>
      <dgm:spPr/>
    </dgm:pt>
    <dgm:pt modelId="{C6A928D4-EBDA-410F-B313-4FB046E60107}" type="pres">
      <dgm:prSet presAssocID="{CAB57365-8EB5-4929-BCFD-F6E4069D268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E00EB1E-A750-422A-8212-C6246FD08DC7}" type="presOf" srcId="{1A96CF93-9790-4911-A5BD-A3BE603B4BD7}" destId="{687E240B-48E6-49B3-96B4-A8BB3F542ED0}" srcOrd="0" destOrd="0" presId="urn:microsoft.com/office/officeart/2005/8/layout/vList2"/>
    <dgm:cxn modelId="{4990E6C0-E155-46B4-8FC4-81C9821DC28C}" type="presOf" srcId="{CAB57365-8EB5-4929-BCFD-F6E4069D268E}" destId="{C6A928D4-EBDA-410F-B313-4FB046E60107}" srcOrd="0" destOrd="0" presId="urn:microsoft.com/office/officeart/2005/8/layout/vList2"/>
    <dgm:cxn modelId="{B876D9F7-23A3-4E34-A599-ABA409EE1A0E}" srcId="{1A96CF93-9790-4911-A5BD-A3BE603B4BD7}" destId="{CAB57365-8EB5-4929-BCFD-F6E4069D268E}" srcOrd="0" destOrd="0" parTransId="{F856803E-D86F-44D8-B851-E1350858401D}" sibTransId="{85894096-EA5C-4448-BC10-E6961DEEF0B0}"/>
    <dgm:cxn modelId="{3FA42319-B7F4-4686-BE53-A69D67D8F875}" type="presParOf" srcId="{687E240B-48E6-49B3-96B4-A8BB3F542ED0}" destId="{C6A928D4-EBDA-410F-B313-4FB046E601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5D11FC2-CDA7-40DF-801E-E84EB6411E8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B3E96FE-3B91-4675-B898-1054D26A41E3}">
      <dgm:prSet/>
      <dgm:spPr/>
      <dgm:t>
        <a:bodyPr/>
        <a:lstStyle/>
        <a:p>
          <a:r>
            <a:rPr lang="pt-BR" dirty="0"/>
            <a:t>Desde que a demora não inviabilize o diagnóstico</a:t>
          </a:r>
        </a:p>
      </dgm:t>
    </dgm:pt>
    <dgm:pt modelId="{81153407-5C18-4AB0-AD26-EF74FA1E7289}" type="parTrans" cxnId="{FBE18D89-A8B4-45DA-B6E2-78B37399A724}">
      <dgm:prSet/>
      <dgm:spPr/>
      <dgm:t>
        <a:bodyPr/>
        <a:lstStyle/>
        <a:p>
          <a:endParaRPr lang="pt-BR"/>
        </a:p>
      </dgm:t>
    </dgm:pt>
    <dgm:pt modelId="{054F17FF-A19D-4BC0-9FFA-8166F3F75340}" type="sibTrans" cxnId="{FBE18D89-A8B4-45DA-B6E2-78B37399A724}">
      <dgm:prSet/>
      <dgm:spPr/>
      <dgm:t>
        <a:bodyPr/>
        <a:lstStyle/>
        <a:p>
          <a:endParaRPr lang="pt-BR"/>
        </a:p>
      </dgm:t>
    </dgm:pt>
    <dgm:pt modelId="{14590792-AC0E-4B0C-A084-F4085BF9CC28}">
      <dgm:prSet/>
      <dgm:spPr/>
      <dgm:t>
        <a:bodyPr/>
        <a:lstStyle/>
        <a:p>
          <a:r>
            <a:rPr lang="pt-BR" dirty="0"/>
            <a:t>Deve comparecer nos horários estabelecidos pela equipe de determinação da ME</a:t>
          </a:r>
        </a:p>
      </dgm:t>
    </dgm:pt>
    <dgm:pt modelId="{417F14C5-8AA9-41DC-8DDD-38EF9F13DF9F}" type="parTrans" cxnId="{3F68651C-32C2-464D-80E9-45F357AE1378}">
      <dgm:prSet/>
      <dgm:spPr/>
      <dgm:t>
        <a:bodyPr/>
        <a:lstStyle/>
        <a:p>
          <a:endParaRPr lang="pt-BR"/>
        </a:p>
      </dgm:t>
    </dgm:pt>
    <dgm:pt modelId="{75099C02-0216-49E7-8808-103EE5DED2B7}" type="sibTrans" cxnId="{3F68651C-32C2-464D-80E9-45F357AE1378}">
      <dgm:prSet/>
      <dgm:spPr/>
      <dgm:t>
        <a:bodyPr/>
        <a:lstStyle/>
        <a:p>
          <a:endParaRPr lang="pt-BR"/>
        </a:p>
      </dgm:t>
    </dgm:pt>
    <dgm:pt modelId="{7D72F674-FE8C-4E24-856D-FA254C406EE8}" type="pres">
      <dgm:prSet presAssocID="{15D11FC2-CDA7-40DF-801E-E84EB6411E8F}" presName="diagram" presStyleCnt="0">
        <dgm:presLayoutVars>
          <dgm:dir/>
          <dgm:resizeHandles val="exact"/>
        </dgm:presLayoutVars>
      </dgm:prSet>
      <dgm:spPr/>
    </dgm:pt>
    <dgm:pt modelId="{6404D623-A234-42E4-A77D-0359DAFCC350}" type="pres">
      <dgm:prSet presAssocID="{2B3E96FE-3B91-4675-B898-1054D26A41E3}" presName="node" presStyleLbl="node1" presStyleIdx="0" presStyleCnt="2">
        <dgm:presLayoutVars>
          <dgm:bulletEnabled val="1"/>
        </dgm:presLayoutVars>
      </dgm:prSet>
      <dgm:spPr/>
    </dgm:pt>
    <dgm:pt modelId="{2068BD3A-D59A-4227-B635-6F4AD909C4EF}" type="pres">
      <dgm:prSet presAssocID="{054F17FF-A19D-4BC0-9FFA-8166F3F75340}" presName="sibTrans" presStyleCnt="0"/>
      <dgm:spPr/>
    </dgm:pt>
    <dgm:pt modelId="{7C0EEC92-0BB8-4775-9999-9732D483CED5}" type="pres">
      <dgm:prSet presAssocID="{14590792-AC0E-4B0C-A084-F4085BF9CC28}" presName="node" presStyleLbl="node1" presStyleIdx="1" presStyleCnt="2">
        <dgm:presLayoutVars>
          <dgm:bulletEnabled val="1"/>
        </dgm:presLayoutVars>
      </dgm:prSet>
      <dgm:spPr/>
    </dgm:pt>
  </dgm:ptLst>
  <dgm:cxnLst>
    <dgm:cxn modelId="{3F68651C-32C2-464D-80E9-45F357AE1378}" srcId="{15D11FC2-CDA7-40DF-801E-E84EB6411E8F}" destId="{14590792-AC0E-4B0C-A084-F4085BF9CC28}" srcOrd="1" destOrd="0" parTransId="{417F14C5-8AA9-41DC-8DDD-38EF9F13DF9F}" sibTransId="{75099C02-0216-49E7-8808-103EE5DED2B7}"/>
    <dgm:cxn modelId="{CD53744F-3F35-4A85-A481-E14BDA440108}" type="presOf" srcId="{15D11FC2-CDA7-40DF-801E-E84EB6411E8F}" destId="{7D72F674-FE8C-4E24-856D-FA254C406EE8}" srcOrd="0" destOrd="0" presId="urn:microsoft.com/office/officeart/2005/8/layout/default"/>
    <dgm:cxn modelId="{1F603D84-D59B-4111-8B00-5C02C006AEE7}" type="presOf" srcId="{14590792-AC0E-4B0C-A084-F4085BF9CC28}" destId="{7C0EEC92-0BB8-4775-9999-9732D483CED5}" srcOrd="0" destOrd="0" presId="urn:microsoft.com/office/officeart/2005/8/layout/default"/>
    <dgm:cxn modelId="{FBE18D89-A8B4-45DA-B6E2-78B37399A724}" srcId="{15D11FC2-CDA7-40DF-801E-E84EB6411E8F}" destId="{2B3E96FE-3B91-4675-B898-1054D26A41E3}" srcOrd="0" destOrd="0" parTransId="{81153407-5C18-4AB0-AD26-EF74FA1E7289}" sibTransId="{054F17FF-A19D-4BC0-9FFA-8166F3F75340}"/>
    <dgm:cxn modelId="{5E9268AD-7E09-47DE-AE36-85D4C5C606E6}" type="presOf" srcId="{2B3E96FE-3B91-4675-B898-1054D26A41E3}" destId="{6404D623-A234-42E4-A77D-0359DAFCC350}" srcOrd="0" destOrd="0" presId="urn:microsoft.com/office/officeart/2005/8/layout/default"/>
    <dgm:cxn modelId="{2A4611D7-C3DD-48F7-962B-B15813B4AFB2}" type="presParOf" srcId="{7D72F674-FE8C-4E24-856D-FA254C406EE8}" destId="{6404D623-A234-42E4-A77D-0359DAFCC350}" srcOrd="0" destOrd="0" presId="urn:microsoft.com/office/officeart/2005/8/layout/default"/>
    <dgm:cxn modelId="{54A527FA-3E70-42F4-9834-AC970954B31A}" type="presParOf" srcId="{7D72F674-FE8C-4E24-856D-FA254C406EE8}" destId="{2068BD3A-D59A-4227-B635-6F4AD909C4EF}" srcOrd="1" destOrd="0" presId="urn:microsoft.com/office/officeart/2005/8/layout/default"/>
    <dgm:cxn modelId="{2C67E0CC-080C-40E4-AED6-578A3F47BA35}" type="presParOf" srcId="{7D72F674-FE8C-4E24-856D-FA254C406EE8}" destId="{7C0EEC92-0BB8-4775-9999-9732D483CED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0CD95DA-1D53-4B22-8650-EE9DBEF5F91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8DA377A3-EB36-4181-AC5E-CD0529677731}">
      <dgm:prSet/>
      <dgm:spPr/>
      <dgm:t>
        <a:bodyPr/>
        <a:lstStyle/>
        <a:p>
          <a:r>
            <a:rPr lang="pt-BR"/>
            <a:t>Tosse</a:t>
          </a:r>
        </a:p>
      </dgm:t>
    </dgm:pt>
    <dgm:pt modelId="{D0196AEC-9034-4BFB-9671-BE30D648ADBA}" type="parTrans" cxnId="{C32A6B90-1243-4261-98D3-912E0851180B}">
      <dgm:prSet/>
      <dgm:spPr/>
      <dgm:t>
        <a:bodyPr/>
        <a:lstStyle/>
        <a:p>
          <a:endParaRPr lang="pt-BR"/>
        </a:p>
      </dgm:t>
    </dgm:pt>
    <dgm:pt modelId="{F20E1626-884C-4592-956B-7B10FEACC7CF}" type="sibTrans" cxnId="{C32A6B90-1243-4261-98D3-912E0851180B}">
      <dgm:prSet/>
      <dgm:spPr/>
      <dgm:t>
        <a:bodyPr/>
        <a:lstStyle/>
        <a:p>
          <a:endParaRPr lang="pt-BR"/>
        </a:p>
      </dgm:t>
    </dgm:pt>
    <dgm:pt modelId="{E57A4E3C-5F34-432B-B052-D32AFF9426F4}">
      <dgm:prSet/>
      <dgm:spPr/>
      <dgm:t>
        <a:bodyPr/>
        <a:lstStyle/>
        <a:p>
          <a:r>
            <a:rPr lang="pt-BR"/>
            <a:t>Náusea</a:t>
          </a:r>
        </a:p>
      </dgm:t>
    </dgm:pt>
    <dgm:pt modelId="{40203628-CC5A-47EC-9F20-F2CDB40ACF3B}" type="parTrans" cxnId="{98F189C1-FB19-4CAF-A8CA-C362AFD7EF8A}">
      <dgm:prSet/>
      <dgm:spPr/>
      <dgm:t>
        <a:bodyPr/>
        <a:lstStyle/>
        <a:p>
          <a:endParaRPr lang="pt-BR"/>
        </a:p>
      </dgm:t>
    </dgm:pt>
    <dgm:pt modelId="{A66D9265-8C0D-44AE-B75F-75E128D69BF5}" type="sibTrans" cxnId="{98F189C1-FB19-4CAF-A8CA-C362AFD7EF8A}">
      <dgm:prSet/>
      <dgm:spPr/>
      <dgm:t>
        <a:bodyPr/>
        <a:lstStyle/>
        <a:p>
          <a:endParaRPr lang="pt-BR"/>
        </a:p>
      </dgm:t>
    </dgm:pt>
    <dgm:pt modelId="{272E3318-D7BF-4970-BDEE-19175824E124}">
      <dgm:prSet/>
      <dgm:spPr/>
      <dgm:t>
        <a:bodyPr/>
        <a:lstStyle/>
        <a:p>
          <a:r>
            <a:rPr lang="pt-BR"/>
            <a:t>Sucção</a:t>
          </a:r>
        </a:p>
      </dgm:t>
    </dgm:pt>
    <dgm:pt modelId="{F18E7846-59F7-4A0B-BD73-9FED51C97952}" type="parTrans" cxnId="{0AC3BB72-63D9-4B97-A4A6-090AB2AFAF97}">
      <dgm:prSet/>
      <dgm:spPr/>
      <dgm:t>
        <a:bodyPr/>
        <a:lstStyle/>
        <a:p>
          <a:endParaRPr lang="pt-BR"/>
        </a:p>
      </dgm:t>
    </dgm:pt>
    <dgm:pt modelId="{37AA78A6-45C7-434A-A350-CD01CD41E494}" type="sibTrans" cxnId="{0AC3BB72-63D9-4B97-A4A6-090AB2AFAF97}">
      <dgm:prSet/>
      <dgm:spPr/>
      <dgm:t>
        <a:bodyPr/>
        <a:lstStyle/>
        <a:p>
          <a:endParaRPr lang="pt-BR"/>
        </a:p>
      </dgm:t>
    </dgm:pt>
    <dgm:pt modelId="{A362B8D0-1FAC-44B2-BFBB-059CDA463F42}">
      <dgm:prSet/>
      <dgm:spPr/>
      <dgm:t>
        <a:bodyPr/>
        <a:lstStyle/>
        <a:p>
          <a:r>
            <a:rPr lang="pt-BR"/>
            <a:t>Movimentação facial</a:t>
          </a:r>
        </a:p>
      </dgm:t>
    </dgm:pt>
    <dgm:pt modelId="{FD130377-7DA7-4C07-AE8A-7BA3A9C865A7}" type="parTrans" cxnId="{D21ED6FB-D71D-4563-B41A-62E59A72A3C5}">
      <dgm:prSet/>
      <dgm:spPr/>
      <dgm:t>
        <a:bodyPr/>
        <a:lstStyle/>
        <a:p>
          <a:endParaRPr lang="pt-BR"/>
        </a:p>
      </dgm:t>
    </dgm:pt>
    <dgm:pt modelId="{744E9C07-357C-4DED-A331-369746B3EA92}" type="sibTrans" cxnId="{D21ED6FB-D71D-4563-B41A-62E59A72A3C5}">
      <dgm:prSet/>
      <dgm:spPr/>
      <dgm:t>
        <a:bodyPr/>
        <a:lstStyle/>
        <a:p>
          <a:endParaRPr lang="pt-BR"/>
        </a:p>
      </dgm:t>
    </dgm:pt>
    <dgm:pt modelId="{D57D1D33-22A4-4162-9726-F4FA76F530E6}">
      <dgm:prSet/>
      <dgm:spPr/>
      <dgm:t>
        <a:bodyPr/>
        <a:lstStyle/>
        <a:p>
          <a:r>
            <a:rPr lang="pt-BR"/>
            <a:t>Deglutição</a:t>
          </a:r>
        </a:p>
      </dgm:t>
    </dgm:pt>
    <dgm:pt modelId="{25DDF5AB-74AE-4EDB-9395-B64DA1E2E933}" type="parTrans" cxnId="{7293BB68-54DC-4CF2-A743-5A66303DDF64}">
      <dgm:prSet/>
      <dgm:spPr/>
      <dgm:t>
        <a:bodyPr/>
        <a:lstStyle/>
        <a:p>
          <a:endParaRPr lang="pt-BR"/>
        </a:p>
      </dgm:t>
    </dgm:pt>
    <dgm:pt modelId="{69F35042-BCB0-4BA9-B1F3-9A4634561061}" type="sibTrans" cxnId="{7293BB68-54DC-4CF2-A743-5A66303DDF64}">
      <dgm:prSet/>
      <dgm:spPr/>
      <dgm:t>
        <a:bodyPr/>
        <a:lstStyle/>
        <a:p>
          <a:endParaRPr lang="pt-BR"/>
        </a:p>
      </dgm:t>
    </dgm:pt>
    <dgm:pt modelId="{E039199A-3747-40D1-AC3E-21DA51B373A1}" type="pres">
      <dgm:prSet presAssocID="{30CD95DA-1D53-4B22-8650-EE9DBEF5F911}" presName="diagram" presStyleCnt="0">
        <dgm:presLayoutVars>
          <dgm:dir/>
          <dgm:resizeHandles val="exact"/>
        </dgm:presLayoutVars>
      </dgm:prSet>
      <dgm:spPr/>
    </dgm:pt>
    <dgm:pt modelId="{D3B1E9CB-A235-4E14-B438-65A1F20FA635}" type="pres">
      <dgm:prSet presAssocID="{8DA377A3-EB36-4181-AC5E-CD0529677731}" presName="node" presStyleLbl="node1" presStyleIdx="0" presStyleCnt="5">
        <dgm:presLayoutVars>
          <dgm:bulletEnabled val="1"/>
        </dgm:presLayoutVars>
      </dgm:prSet>
      <dgm:spPr/>
    </dgm:pt>
    <dgm:pt modelId="{AD70E6F5-B7B0-4A0C-B392-89B771550330}" type="pres">
      <dgm:prSet presAssocID="{F20E1626-884C-4592-956B-7B10FEACC7CF}" presName="sibTrans" presStyleCnt="0"/>
      <dgm:spPr/>
    </dgm:pt>
    <dgm:pt modelId="{FD47A572-0AA6-4CF6-A522-B3A08E2FAE94}" type="pres">
      <dgm:prSet presAssocID="{E57A4E3C-5F34-432B-B052-D32AFF9426F4}" presName="node" presStyleLbl="node1" presStyleIdx="1" presStyleCnt="5">
        <dgm:presLayoutVars>
          <dgm:bulletEnabled val="1"/>
        </dgm:presLayoutVars>
      </dgm:prSet>
      <dgm:spPr/>
    </dgm:pt>
    <dgm:pt modelId="{013D50A6-2B5A-49CD-8C93-241E77D774E1}" type="pres">
      <dgm:prSet presAssocID="{A66D9265-8C0D-44AE-B75F-75E128D69BF5}" presName="sibTrans" presStyleCnt="0"/>
      <dgm:spPr/>
    </dgm:pt>
    <dgm:pt modelId="{3790CE60-E161-4431-97AB-CD7C6582B99F}" type="pres">
      <dgm:prSet presAssocID="{272E3318-D7BF-4970-BDEE-19175824E124}" presName="node" presStyleLbl="node1" presStyleIdx="2" presStyleCnt="5">
        <dgm:presLayoutVars>
          <dgm:bulletEnabled val="1"/>
        </dgm:presLayoutVars>
      </dgm:prSet>
      <dgm:spPr/>
    </dgm:pt>
    <dgm:pt modelId="{BFCB2EA8-D8DB-4288-BE0E-8A57A10C5CAF}" type="pres">
      <dgm:prSet presAssocID="{37AA78A6-45C7-434A-A350-CD01CD41E494}" presName="sibTrans" presStyleCnt="0"/>
      <dgm:spPr/>
    </dgm:pt>
    <dgm:pt modelId="{FBB45BDE-3457-4A57-8AA8-C5A68E13CBE1}" type="pres">
      <dgm:prSet presAssocID="{A362B8D0-1FAC-44B2-BFBB-059CDA463F42}" presName="node" presStyleLbl="node1" presStyleIdx="3" presStyleCnt="5">
        <dgm:presLayoutVars>
          <dgm:bulletEnabled val="1"/>
        </dgm:presLayoutVars>
      </dgm:prSet>
      <dgm:spPr/>
    </dgm:pt>
    <dgm:pt modelId="{017D095B-12EC-485E-9C74-9A454063BF55}" type="pres">
      <dgm:prSet presAssocID="{744E9C07-357C-4DED-A331-369746B3EA92}" presName="sibTrans" presStyleCnt="0"/>
      <dgm:spPr/>
    </dgm:pt>
    <dgm:pt modelId="{EBFA0511-B1CB-4305-A19C-9FC4579EFC36}" type="pres">
      <dgm:prSet presAssocID="{D57D1D33-22A4-4162-9726-F4FA76F530E6}" presName="node" presStyleLbl="node1" presStyleIdx="4" presStyleCnt="5">
        <dgm:presLayoutVars>
          <dgm:bulletEnabled val="1"/>
        </dgm:presLayoutVars>
      </dgm:prSet>
      <dgm:spPr/>
    </dgm:pt>
  </dgm:ptLst>
  <dgm:cxnLst>
    <dgm:cxn modelId="{F38CD602-D0AF-4269-B3FE-F75867F26A44}" type="presOf" srcId="{E57A4E3C-5F34-432B-B052-D32AFF9426F4}" destId="{FD47A572-0AA6-4CF6-A522-B3A08E2FAE94}" srcOrd="0" destOrd="0" presId="urn:microsoft.com/office/officeart/2005/8/layout/default"/>
    <dgm:cxn modelId="{5E85AB0B-5C18-4C97-BF2C-87310E43625B}" type="presOf" srcId="{A362B8D0-1FAC-44B2-BFBB-059CDA463F42}" destId="{FBB45BDE-3457-4A57-8AA8-C5A68E13CBE1}" srcOrd="0" destOrd="0" presId="urn:microsoft.com/office/officeart/2005/8/layout/default"/>
    <dgm:cxn modelId="{82309539-459D-45AB-85F9-88CDD80C148A}" type="presOf" srcId="{8DA377A3-EB36-4181-AC5E-CD0529677731}" destId="{D3B1E9CB-A235-4E14-B438-65A1F20FA635}" srcOrd="0" destOrd="0" presId="urn:microsoft.com/office/officeart/2005/8/layout/default"/>
    <dgm:cxn modelId="{7293BB68-54DC-4CF2-A743-5A66303DDF64}" srcId="{30CD95DA-1D53-4B22-8650-EE9DBEF5F911}" destId="{D57D1D33-22A4-4162-9726-F4FA76F530E6}" srcOrd="4" destOrd="0" parTransId="{25DDF5AB-74AE-4EDB-9395-B64DA1E2E933}" sibTransId="{69F35042-BCB0-4BA9-B1F3-9A4634561061}"/>
    <dgm:cxn modelId="{0AC3BB72-63D9-4B97-A4A6-090AB2AFAF97}" srcId="{30CD95DA-1D53-4B22-8650-EE9DBEF5F911}" destId="{272E3318-D7BF-4970-BDEE-19175824E124}" srcOrd="2" destOrd="0" parTransId="{F18E7846-59F7-4A0B-BD73-9FED51C97952}" sibTransId="{37AA78A6-45C7-434A-A350-CD01CD41E494}"/>
    <dgm:cxn modelId="{27CF2888-5019-493F-88FB-82C96B441A1A}" type="presOf" srcId="{272E3318-D7BF-4970-BDEE-19175824E124}" destId="{3790CE60-E161-4431-97AB-CD7C6582B99F}" srcOrd="0" destOrd="0" presId="urn:microsoft.com/office/officeart/2005/8/layout/default"/>
    <dgm:cxn modelId="{C32A6B90-1243-4261-98D3-912E0851180B}" srcId="{30CD95DA-1D53-4B22-8650-EE9DBEF5F911}" destId="{8DA377A3-EB36-4181-AC5E-CD0529677731}" srcOrd="0" destOrd="0" parTransId="{D0196AEC-9034-4BFB-9671-BE30D648ADBA}" sibTransId="{F20E1626-884C-4592-956B-7B10FEACC7CF}"/>
    <dgm:cxn modelId="{418AD396-9D8B-45A1-BF9D-CA8EC5EE373F}" type="presOf" srcId="{D57D1D33-22A4-4162-9726-F4FA76F530E6}" destId="{EBFA0511-B1CB-4305-A19C-9FC4579EFC36}" srcOrd="0" destOrd="0" presId="urn:microsoft.com/office/officeart/2005/8/layout/default"/>
    <dgm:cxn modelId="{0C2DDC9C-7F70-4BA2-B7C3-4F3130663691}" type="presOf" srcId="{30CD95DA-1D53-4B22-8650-EE9DBEF5F911}" destId="{E039199A-3747-40D1-AC3E-21DA51B373A1}" srcOrd="0" destOrd="0" presId="urn:microsoft.com/office/officeart/2005/8/layout/default"/>
    <dgm:cxn modelId="{98F189C1-FB19-4CAF-A8CA-C362AFD7EF8A}" srcId="{30CD95DA-1D53-4B22-8650-EE9DBEF5F911}" destId="{E57A4E3C-5F34-432B-B052-D32AFF9426F4}" srcOrd="1" destOrd="0" parTransId="{40203628-CC5A-47EC-9F20-F2CDB40ACF3B}" sibTransId="{A66D9265-8C0D-44AE-B75F-75E128D69BF5}"/>
    <dgm:cxn modelId="{D21ED6FB-D71D-4563-B41A-62E59A72A3C5}" srcId="{30CD95DA-1D53-4B22-8650-EE9DBEF5F911}" destId="{A362B8D0-1FAC-44B2-BFBB-059CDA463F42}" srcOrd="3" destOrd="0" parTransId="{FD130377-7DA7-4C07-AE8A-7BA3A9C865A7}" sibTransId="{744E9C07-357C-4DED-A331-369746B3EA92}"/>
    <dgm:cxn modelId="{8F29B6BA-8855-401E-9465-A13937250021}" type="presParOf" srcId="{E039199A-3747-40D1-AC3E-21DA51B373A1}" destId="{D3B1E9CB-A235-4E14-B438-65A1F20FA635}" srcOrd="0" destOrd="0" presId="urn:microsoft.com/office/officeart/2005/8/layout/default"/>
    <dgm:cxn modelId="{444AFFE3-87A9-45D4-A01B-ABE2A697407C}" type="presParOf" srcId="{E039199A-3747-40D1-AC3E-21DA51B373A1}" destId="{AD70E6F5-B7B0-4A0C-B392-89B771550330}" srcOrd="1" destOrd="0" presId="urn:microsoft.com/office/officeart/2005/8/layout/default"/>
    <dgm:cxn modelId="{224ECA21-B7F8-4210-8BFE-91E319F1392C}" type="presParOf" srcId="{E039199A-3747-40D1-AC3E-21DA51B373A1}" destId="{FD47A572-0AA6-4CF6-A522-B3A08E2FAE94}" srcOrd="2" destOrd="0" presId="urn:microsoft.com/office/officeart/2005/8/layout/default"/>
    <dgm:cxn modelId="{47CC311C-3B0C-4972-835C-8F890C24A8C7}" type="presParOf" srcId="{E039199A-3747-40D1-AC3E-21DA51B373A1}" destId="{013D50A6-2B5A-49CD-8C93-241E77D774E1}" srcOrd="3" destOrd="0" presId="urn:microsoft.com/office/officeart/2005/8/layout/default"/>
    <dgm:cxn modelId="{306408F3-B21E-4537-822F-BA62FEB043DA}" type="presParOf" srcId="{E039199A-3747-40D1-AC3E-21DA51B373A1}" destId="{3790CE60-E161-4431-97AB-CD7C6582B99F}" srcOrd="4" destOrd="0" presId="urn:microsoft.com/office/officeart/2005/8/layout/default"/>
    <dgm:cxn modelId="{09BA8687-9695-489B-9396-85E7953844F0}" type="presParOf" srcId="{E039199A-3747-40D1-AC3E-21DA51B373A1}" destId="{BFCB2EA8-D8DB-4288-BE0E-8A57A10C5CAF}" srcOrd="5" destOrd="0" presId="urn:microsoft.com/office/officeart/2005/8/layout/default"/>
    <dgm:cxn modelId="{6B6CC1F2-B663-4332-A7CD-758419C65508}" type="presParOf" srcId="{E039199A-3747-40D1-AC3E-21DA51B373A1}" destId="{FBB45BDE-3457-4A57-8AA8-C5A68E13CBE1}" srcOrd="6" destOrd="0" presId="urn:microsoft.com/office/officeart/2005/8/layout/default"/>
    <dgm:cxn modelId="{0A86D56A-2034-4B45-9EAB-B11F36CE7E94}" type="presParOf" srcId="{E039199A-3747-40D1-AC3E-21DA51B373A1}" destId="{017D095B-12EC-485E-9C74-9A454063BF55}" srcOrd="7" destOrd="0" presId="urn:microsoft.com/office/officeart/2005/8/layout/default"/>
    <dgm:cxn modelId="{C60F0299-3339-4287-96D9-61E5DACA984B}" type="presParOf" srcId="{E039199A-3747-40D1-AC3E-21DA51B373A1}" destId="{EBFA0511-B1CB-4305-A19C-9FC4579EFC3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775488-BEB3-4925-A238-680BC80EBE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F66528-A219-4AB5-9281-60A5F7EB49B3}">
      <dgm:prSet/>
      <dgm:spPr/>
      <dgm:t>
        <a:bodyPr/>
        <a:lstStyle/>
        <a:p>
          <a:r>
            <a:rPr lang="pt-BR" dirty="0"/>
            <a:t>OBSERVAR</a:t>
          </a:r>
        </a:p>
      </dgm:t>
    </dgm:pt>
    <dgm:pt modelId="{DB3A22CF-01E5-4431-8E7F-CB319A2ECC9D}" type="parTrans" cxnId="{677863E6-72BB-449E-AD78-549EF2497736}">
      <dgm:prSet/>
      <dgm:spPr/>
      <dgm:t>
        <a:bodyPr/>
        <a:lstStyle/>
        <a:p>
          <a:endParaRPr lang="pt-BR"/>
        </a:p>
      </dgm:t>
    </dgm:pt>
    <dgm:pt modelId="{DE2F6434-D819-40AA-BA2C-C51CA314AEF8}" type="sibTrans" cxnId="{677863E6-72BB-449E-AD78-549EF2497736}">
      <dgm:prSet/>
      <dgm:spPr/>
      <dgm:t>
        <a:bodyPr/>
        <a:lstStyle/>
        <a:p>
          <a:endParaRPr lang="pt-BR"/>
        </a:p>
      </dgm:t>
    </dgm:pt>
    <dgm:pt modelId="{17194692-FBC7-4E00-B1D7-472B90088672}">
      <dgm:prSet/>
      <dgm:spPr/>
      <dgm:t>
        <a:bodyPr/>
        <a:lstStyle/>
        <a:p>
          <a:r>
            <a:rPr lang="pt-BR" dirty="0"/>
            <a:t>Abertura ocular, conteúdo da fala e movimentos a direita e esquerda </a:t>
          </a:r>
        </a:p>
      </dgm:t>
    </dgm:pt>
    <dgm:pt modelId="{13BA8E5A-E299-4C30-9356-41B45F617E1E}" type="parTrans" cxnId="{9EBBFE99-12FA-47E8-BF6C-96694DC33D57}">
      <dgm:prSet/>
      <dgm:spPr/>
      <dgm:t>
        <a:bodyPr/>
        <a:lstStyle/>
        <a:p>
          <a:endParaRPr lang="pt-BR"/>
        </a:p>
      </dgm:t>
    </dgm:pt>
    <dgm:pt modelId="{2BBF30A9-4983-4E7E-9771-F6D7B7EC0DD1}" type="sibTrans" cxnId="{9EBBFE99-12FA-47E8-BF6C-96694DC33D57}">
      <dgm:prSet/>
      <dgm:spPr/>
      <dgm:t>
        <a:bodyPr/>
        <a:lstStyle/>
        <a:p>
          <a:endParaRPr lang="pt-BR"/>
        </a:p>
      </dgm:t>
    </dgm:pt>
    <dgm:pt modelId="{5AB75A72-5702-42AF-B9A0-8927AA3C7FF0}" type="pres">
      <dgm:prSet presAssocID="{20775488-BEB3-4925-A238-680BC80EBE46}" presName="Name0" presStyleCnt="0">
        <dgm:presLayoutVars>
          <dgm:dir/>
          <dgm:animLvl val="lvl"/>
          <dgm:resizeHandles val="exact"/>
        </dgm:presLayoutVars>
      </dgm:prSet>
      <dgm:spPr/>
    </dgm:pt>
    <dgm:pt modelId="{4FAA86A9-0A10-4DCC-BDC9-DA4389202278}" type="pres">
      <dgm:prSet presAssocID="{66F66528-A219-4AB5-9281-60A5F7EB49B3}" presName="linNode" presStyleCnt="0"/>
      <dgm:spPr/>
    </dgm:pt>
    <dgm:pt modelId="{205C5526-4550-4783-9B27-BFFD086001E2}" type="pres">
      <dgm:prSet presAssocID="{66F66528-A219-4AB5-9281-60A5F7EB49B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7B7BC2B-72FA-41CD-A3B3-293EDFFAB89C}" type="pres">
      <dgm:prSet presAssocID="{66F66528-A219-4AB5-9281-60A5F7EB49B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55D5133-0A03-4BA1-BE0E-BF0DA91932BC}" type="presOf" srcId="{66F66528-A219-4AB5-9281-60A5F7EB49B3}" destId="{205C5526-4550-4783-9B27-BFFD086001E2}" srcOrd="0" destOrd="0" presId="urn:microsoft.com/office/officeart/2005/8/layout/vList5"/>
    <dgm:cxn modelId="{8D501988-5C92-4BE1-95E3-0E2DB784C42E}" type="presOf" srcId="{17194692-FBC7-4E00-B1D7-472B90088672}" destId="{27B7BC2B-72FA-41CD-A3B3-293EDFFAB89C}" srcOrd="0" destOrd="0" presId="urn:microsoft.com/office/officeart/2005/8/layout/vList5"/>
    <dgm:cxn modelId="{656B128A-F24C-450B-B11E-7A5796B91928}" type="presOf" srcId="{20775488-BEB3-4925-A238-680BC80EBE46}" destId="{5AB75A72-5702-42AF-B9A0-8927AA3C7FF0}" srcOrd="0" destOrd="0" presId="urn:microsoft.com/office/officeart/2005/8/layout/vList5"/>
    <dgm:cxn modelId="{9EBBFE99-12FA-47E8-BF6C-96694DC33D57}" srcId="{66F66528-A219-4AB5-9281-60A5F7EB49B3}" destId="{17194692-FBC7-4E00-B1D7-472B90088672}" srcOrd="0" destOrd="0" parTransId="{13BA8E5A-E299-4C30-9356-41B45F617E1E}" sibTransId="{2BBF30A9-4983-4E7E-9771-F6D7B7EC0DD1}"/>
    <dgm:cxn modelId="{677863E6-72BB-449E-AD78-549EF2497736}" srcId="{20775488-BEB3-4925-A238-680BC80EBE46}" destId="{66F66528-A219-4AB5-9281-60A5F7EB49B3}" srcOrd="0" destOrd="0" parTransId="{DB3A22CF-01E5-4431-8E7F-CB319A2ECC9D}" sibTransId="{DE2F6434-D819-40AA-BA2C-C51CA314AEF8}"/>
    <dgm:cxn modelId="{6ADD96B0-9505-4B29-BDE5-CBCABF52A504}" type="presParOf" srcId="{5AB75A72-5702-42AF-B9A0-8927AA3C7FF0}" destId="{4FAA86A9-0A10-4DCC-BDC9-DA4389202278}" srcOrd="0" destOrd="0" presId="urn:microsoft.com/office/officeart/2005/8/layout/vList5"/>
    <dgm:cxn modelId="{22BC7C20-7422-454D-8023-34C71AA39241}" type="presParOf" srcId="{4FAA86A9-0A10-4DCC-BDC9-DA4389202278}" destId="{205C5526-4550-4783-9B27-BFFD086001E2}" srcOrd="0" destOrd="0" presId="urn:microsoft.com/office/officeart/2005/8/layout/vList5"/>
    <dgm:cxn modelId="{5E60053A-6C97-4C09-98D6-85F691E06CB0}" type="presParOf" srcId="{4FAA86A9-0A10-4DCC-BDC9-DA4389202278}" destId="{27B7BC2B-72FA-41CD-A3B3-293EDFFAB8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775488-BEB3-4925-A238-680BC80EBE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F66528-A219-4AB5-9281-60A5F7EB49B3}">
      <dgm:prSet/>
      <dgm:spPr/>
      <dgm:t>
        <a:bodyPr/>
        <a:lstStyle/>
        <a:p>
          <a:r>
            <a:rPr lang="pt-BR" dirty="0"/>
            <a:t>ESTIMULAR </a:t>
          </a:r>
        </a:p>
      </dgm:t>
    </dgm:pt>
    <dgm:pt modelId="{DB3A22CF-01E5-4431-8E7F-CB319A2ECC9D}" type="parTrans" cxnId="{677863E6-72BB-449E-AD78-549EF2497736}">
      <dgm:prSet/>
      <dgm:spPr/>
      <dgm:t>
        <a:bodyPr/>
        <a:lstStyle/>
        <a:p>
          <a:endParaRPr lang="pt-BR"/>
        </a:p>
      </dgm:t>
    </dgm:pt>
    <dgm:pt modelId="{DE2F6434-D819-40AA-BA2C-C51CA314AEF8}" type="sibTrans" cxnId="{677863E6-72BB-449E-AD78-549EF2497736}">
      <dgm:prSet/>
      <dgm:spPr/>
      <dgm:t>
        <a:bodyPr/>
        <a:lstStyle/>
        <a:p>
          <a:endParaRPr lang="pt-BR"/>
        </a:p>
      </dgm:t>
    </dgm:pt>
    <dgm:pt modelId="{B6E7BF51-7D59-4B98-863B-96B2444BE5FB}">
      <dgm:prSet custT="1"/>
      <dgm:spPr/>
      <dgm:t>
        <a:bodyPr/>
        <a:lstStyle/>
        <a:p>
          <a:r>
            <a:rPr lang="pt-BR" sz="1600" dirty="0"/>
            <a:t>Som: pedidos solicitados por fala</a:t>
          </a:r>
        </a:p>
      </dgm:t>
    </dgm:pt>
    <dgm:pt modelId="{4C2691C1-2003-46FA-89EB-41B7F0F2111A}" type="parTrans" cxnId="{BBD2B6FE-7807-4838-97C5-B26DAB0365DA}">
      <dgm:prSet/>
      <dgm:spPr/>
      <dgm:t>
        <a:bodyPr/>
        <a:lstStyle/>
        <a:p>
          <a:endParaRPr lang="pt-BR"/>
        </a:p>
      </dgm:t>
    </dgm:pt>
    <dgm:pt modelId="{740EFEB2-0015-46A7-8B7E-D1A0E1FA89F2}" type="sibTrans" cxnId="{BBD2B6FE-7807-4838-97C5-B26DAB0365DA}">
      <dgm:prSet/>
      <dgm:spPr/>
      <dgm:t>
        <a:bodyPr/>
        <a:lstStyle/>
        <a:p>
          <a:endParaRPr lang="pt-BR"/>
        </a:p>
      </dgm:t>
    </dgm:pt>
    <dgm:pt modelId="{3003BB69-6F55-4CF1-83F7-9BA63DC260ED}">
      <dgm:prSet custT="1"/>
      <dgm:spPr/>
      <dgm:t>
        <a:bodyPr/>
        <a:lstStyle/>
        <a:p>
          <a:r>
            <a:rPr lang="pt-BR" sz="1600" dirty="0"/>
            <a:t>Físico: Pressão na ponta dos dedos, trapézio ou entalhe </a:t>
          </a:r>
          <a:r>
            <a:rPr lang="pt-BR" sz="1600" dirty="0">
              <a:latin typeface="Corbel" panose="020B0503020204020204"/>
            </a:rPr>
            <a:t>supraorbital</a:t>
          </a:r>
          <a:r>
            <a:rPr lang="pt-BR" sz="1600" dirty="0"/>
            <a:t> por 10s</a:t>
          </a:r>
        </a:p>
      </dgm:t>
    </dgm:pt>
    <dgm:pt modelId="{3D0688DD-E302-477F-9767-CA8ED4EDF7A5}" type="parTrans" cxnId="{9FAD4D09-7747-42E3-B289-B85BDA983F9C}">
      <dgm:prSet/>
      <dgm:spPr/>
      <dgm:t>
        <a:bodyPr/>
        <a:lstStyle/>
        <a:p>
          <a:endParaRPr lang="pt-BR"/>
        </a:p>
      </dgm:t>
    </dgm:pt>
    <dgm:pt modelId="{2DF24426-8E37-4D11-A357-70B5F0DE74B1}" type="sibTrans" cxnId="{9FAD4D09-7747-42E3-B289-B85BDA983F9C}">
      <dgm:prSet/>
      <dgm:spPr/>
      <dgm:t>
        <a:bodyPr/>
        <a:lstStyle/>
        <a:p>
          <a:endParaRPr lang="pt-BR"/>
        </a:p>
      </dgm:t>
    </dgm:pt>
    <dgm:pt modelId="{5AB75A72-5702-42AF-B9A0-8927AA3C7FF0}" type="pres">
      <dgm:prSet presAssocID="{20775488-BEB3-4925-A238-680BC80EBE46}" presName="Name0" presStyleCnt="0">
        <dgm:presLayoutVars>
          <dgm:dir/>
          <dgm:animLvl val="lvl"/>
          <dgm:resizeHandles val="exact"/>
        </dgm:presLayoutVars>
      </dgm:prSet>
      <dgm:spPr/>
    </dgm:pt>
    <dgm:pt modelId="{4FAA86A9-0A10-4DCC-BDC9-DA4389202278}" type="pres">
      <dgm:prSet presAssocID="{66F66528-A219-4AB5-9281-60A5F7EB49B3}" presName="linNode" presStyleCnt="0"/>
      <dgm:spPr/>
    </dgm:pt>
    <dgm:pt modelId="{205C5526-4550-4783-9B27-BFFD086001E2}" type="pres">
      <dgm:prSet presAssocID="{66F66528-A219-4AB5-9281-60A5F7EB49B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7B7BC2B-72FA-41CD-A3B3-293EDFFAB89C}" type="pres">
      <dgm:prSet presAssocID="{66F66528-A219-4AB5-9281-60A5F7EB49B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FAD4D09-7747-42E3-B289-B85BDA983F9C}" srcId="{66F66528-A219-4AB5-9281-60A5F7EB49B3}" destId="{3003BB69-6F55-4CF1-83F7-9BA63DC260ED}" srcOrd="1" destOrd="0" parTransId="{3D0688DD-E302-477F-9767-CA8ED4EDF7A5}" sibTransId="{2DF24426-8E37-4D11-A357-70B5F0DE74B1}"/>
    <dgm:cxn modelId="{655D5133-0A03-4BA1-BE0E-BF0DA91932BC}" type="presOf" srcId="{66F66528-A219-4AB5-9281-60A5F7EB49B3}" destId="{205C5526-4550-4783-9B27-BFFD086001E2}" srcOrd="0" destOrd="0" presId="urn:microsoft.com/office/officeart/2005/8/layout/vList5"/>
    <dgm:cxn modelId="{618A9C35-D7FE-4103-8268-34BAA0E2CEC8}" type="presOf" srcId="{3003BB69-6F55-4CF1-83F7-9BA63DC260ED}" destId="{27B7BC2B-72FA-41CD-A3B3-293EDFFAB89C}" srcOrd="0" destOrd="1" presId="urn:microsoft.com/office/officeart/2005/8/layout/vList5"/>
    <dgm:cxn modelId="{2F626C68-5D8D-418B-AABB-E79D17C63020}" type="presOf" srcId="{B6E7BF51-7D59-4B98-863B-96B2444BE5FB}" destId="{27B7BC2B-72FA-41CD-A3B3-293EDFFAB89C}" srcOrd="0" destOrd="0" presId="urn:microsoft.com/office/officeart/2005/8/layout/vList5"/>
    <dgm:cxn modelId="{656B128A-F24C-450B-B11E-7A5796B91928}" type="presOf" srcId="{20775488-BEB3-4925-A238-680BC80EBE46}" destId="{5AB75A72-5702-42AF-B9A0-8927AA3C7FF0}" srcOrd="0" destOrd="0" presId="urn:microsoft.com/office/officeart/2005/8/layout/vList5"/>
    <dgm:cxn modelId="{677863E6-72BB-449E-AD78-549EF2497736}" srcId="{20775488-BEB3-4925-A238-680BC80EBE46}" destId="{66F66528-A219-4AB5-9281-60A5F7EB49B3}" srcOrd="0" destOrd="0" parTransId="{DB3A22CF-01E5-4431-8E7F-CB319A2ECC9D}" sibTransId="{DE2F6434-D819-40AA-BA2C-C51CA314AEF8}"/>
    <dgm:cxn modelId="{BBD2B6FE-7807-4838-97C5-B26DAB0365DA}" srcId="{66F66528-A219-4AB5-9281-60A5F7EB49B3}" destId="{B6E7BF51-7D59-4B98-863B-96B2444BE5FB}" srcOrd="0" destOrd="0" parTransId="{4C2691C1-2003-46FA-89EB-41B7F0F2111A}" sibTransId="{740EFEB2-0015-46A7-8B7E-D1A0E1FA89F2}"/>
    <dgm:cxn modelId="{6ADD96B0-9505-4B29-BDE5-CBCABF52A504}" type="presParOf" srcId="{5AB75A72-5702-42AF-B9A0-8927AA3C7FF0}" destId="{4FAA86A9-0A10-4DCC-BDC9-DA4389202278}" srcOrd="0" destOrd="0" presId="urn:microsoft.com/office/officeart/2005/8/layout/vList5"/>
    <dgm:cxn modelId="{22BC7C20-7422-454D-8023-34C71AA39241}" type="presParOf" srcId="{4FAA86A9-0A10-4DCC-BDC9-DA4389202278}" destId="{205C5526-4550-4783-9B27-BFFD086001E2}" srcOrd="0" destOrd="0" presId="urn:microsoft.com/office/officeart/2005/8/layout/vList5"/>
    <dgm:cxn modelId="{5E60053A-6C97-4C09-98D6-85F691E06CB0}" type="presParOf" srcId="{4FAA86A9-0A10-4DCC-BDC9-DA4389202278}" destId="{27B7BC2B-72FA-41CD-A3B3-293EDFFAB8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GCS – ABERTURA OCULAR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169D209-DB3F-4056-B815-7CF44740AFC0}" type="pres">
      <dgm:prSet presAssocID="{3C7A6ADC-4F5C-4F83-89A0-2675860E3E5A}" presName="diagram" presStyleCnt="0">
        <dgm:presLayoutVars>
          <dgm:dir/>
          <dgm:resizeHandles val="exact"/>
        </dgm:presLayoutVars>
      </dgm:prSet>
      <dgm:spPr/>
    </dgm:pt>
  </dgm:ptLst>
  <dgm:cxnLst>
    <dgm:cxn modelId="{EC671764-99A2-4CEF-96C9-9092059DFBB8}" type="presOf" srcId="{3C7A6ADC-4F5C-4F83-89A0-2675860E3E5A}" destId="{1169D209-DB3F-4056-B815-7CF44740AFC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008799-69CC-4D8A-B1D6-16816D028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2F2E43-0224-42D0-B5C7-2C7AA1DA49F3}">
      <dgm:prSet custT="1"/>
      <dgm:spPr/>
      <dgm:t>
        <a:bodyPr/>
        <a:lstStyle/>
        <a:p>
          <a:pPr algn="ctr"/>
          <a:r>
            <a:rPr lang="pt-BR" sz="3600" b="0" dirty="0"/>
            <a:t>GCS – RESPOSTA VERBAL</a:t>
          </a:r>
          <a:endParaRPr lang="pt-BR" sz="3600" dirty="0"/>
        </a:p>
      </dgm:t>
    </dgm:pt>
    <dgm:pt modelId="{ACC45BE4-9E94-4BF6-8E92-F57389C52934}" type="parTrans" cxnId="{07FEA14D-6AE0-4174-87CD-4CDFF208DE22}">
      <dgm:prSet/>
      <dgm:spPr/>
      <dgm:t>
        <a:bodyPr/>
        <a:lstStyle/>
        <a:p>
          <a:endParaRPr lang="pt-BR"/>
        </a:p>
      </dgm:t>
    </dgm:pt>
    <dgm:pt modelId="{9B4B3F31-392C-4D95-82D1-66D3FB7F2921}" type="sibTrans" cxnId="{07FEA14D-6AE0-4174-87CD-4CDFF208DE22}">
      <dgm:prSet/>
      <dgm:spPr/>
      <dgm:t>
        <a:bodyPr/>
        <a:lstStyle/>
        <a:p>
          <a:endParaRPr lang="pt-BR"/>
        </a:p>
      </dgm:t>
    </dgm:pt>
    <dgm:pt modelId="{83413EFD-3EBF-4540-AB66-DAC072535BE8}" type="pres">
      <dgm:prSet presAssocID="{AE008799-69CC-4D8A-B1D6-16816D0288E1}" presName="linear" presStyleCnt="0">
        <dgm:presLayoutVars>
          <dgm:animLvl val="lvl"/>
          <dgm:resizeHandles val="exact"/>
        </dgm:presLayoutVars>
      </dgm:prSet>
      <dgm:spPr/>
    </dgm:pt>
    <dgm:pt modelId="{EA0B9F02-F631-4EFD-9D82-5F17DC201667}" type="pres">
      <dgm:prSet presAssocID="{9B2F2E43-0224-42D0-B5C7-2C7AA1DA49F3}" presName="parentText" presStyleLbl="node1" presStyleIdx="0" presStyleCnt="1" custScaleY="161545" custLinFactY="-471805" custLinFactNeighborX="-6997" custLinFactNeighborY="-500000">
        <dgm:presLayoutVars>
          <dgm:chMax val="0"/>
          <dgm:bulletEnabled val="1"/>
        </dgm:presLayoutVars>
      </dgm:prSet>
      <dgm:spPr/>
    </dgm:pt>
  </dgm:ptLst>
  <dgm:cxnLst>
    <dgm:cxn modelId="{D5A93E4C-88A8-4989-8D9A-F6F7D6D8F318}" type="presOf" srcId="{AE008799-69CC-4D8A-B1D6-16816D0288E1}" destId="{83413EFD-3EBF-4540-AB66-DAC072535BE8}" srcOrd="0" destOrd="0" presId="urn:microsoft.com/office/officeart/2005/8/layout/vList2"/>
    <dgm:cxn modelId="{07FEA14D-6AE0-4174-87CD-4CDFF208DE22}" srcId="{AE008799-69CC-4D8A-B1D6-16816D0288E1}" destId="{9B2F2E43-0224-42D0-B5C7-2C7AA1DA49F3}" srcOrd="0" destOrd="0" parTransId="{ACC45BE4-9E94-4BF6-8E92-F57389C52934}" sibTransId="{9B4B3F31-392C-4D95-82D1-66D3FB7F2921}"/>
    <dgm:cxn modelId="{2C0C3FD6-5CC9-4CE0-B250-9719F020787F}" type="presOf" srcId="{9B2F2E43-0224-42D0-B5C7-2C7AA1DA49F3}" destId="{EA0B9F02-F631-4EFD-9D82-5F17DC201667}" srcOrd="0" destOrd="0" presId="urn:microsoft.com/office/officeart/2005/8/layout/vList2"/>
    <dgm:cxn modelId="{4CB6EAA6-BEC0-4EAA-9B2A-0EC2EFB7D5E5}" type="presParOf" srcId="{83413EFD-3EBF-4540-AB66-DAC072535BE8}" destId="{EA0B9F02-F631-4EFD-9D82-5F17DC2016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7A6ADC-4F5C-4F83-89A0-2675860E3E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169D209-DB3F-4056-B815-7CF44740AFC0}" type="pres">
      <dgm:prSet presAssocID="{3C7A6ADC-4F5C-4F83-89A0-2675860E3E5A}" presName="diagram" presStyleCnt="0">
        <dgm:presLayoutVars>
          <dgm:dir/>
          <dgm:resizeHandles val="exact"/>
        </dgm:presLayoutVars>
      </dgm:prSet>
      <dgm:spPr/>
    </dgm:pt>
  </dgm:ptLst>
  <dgm:cxnLst>
    <dgm:cxn modelId="{EC671764-99A2-4CEF-96C9-9092059DFBB8}" type="presOf" srcId="{3C7A6ADC-4F5C-4F83-89A0-2675860E3E5A}" destId="{1169D209-DB3F-4056-B815-7CF44740AFC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F61E2-BE10-45FD-93E7-134592E72BAF}">
      <dsp:nvSpPr>
        <dsp:cNvPr id="0" name=""/>
        <dsp:cNvSpPr/>
      </dsp:nvSpPr>
      <dsp:spPr>
        <a:xfrm>
          <a:off x="1222" y="0"/>
          <a:ext cx="3179767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Abertura ocular</a:t>
          </a:r>
          <a:endParaRPr lang="en-US" sz="3200" kern="1200" dirty="0"/>
        </a:p>
      </dsp:txBody>
      <dsp:txXfrm>
        <a:off x="1222" y="0"/>
        <a:ext cx="3179767" cy="937260"/>
      </dsp:txXfrm>
    </dsp:sp>
    <dsp:sp modelId="{28F573BA-4F16-4F44-8EA7-8072A8A94B93}">
      <dsp:nvSpPr>
        <dsp:cNvPr id="0" name=""/>
        <dsp:cNvSpPr/>
      </dsp:nvSpPr>
      <dsp:spPr>
        <a:xfrm>
          <a:off x="319199" y="937336"/>
          <a:ext cx="2543813" cy="455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4- Atividade espontânea</a:t>
          </a:r>
          <a:endParaRPr lang="en-US" sz="1000" kern="1200"/>
        </a:p>
      </dsp:txBody>
      <dsp:txXfrm>
        <a:off x="332529" y="950666"/>
        <a:ext cx="2517153" cy="428469"/>
      </dsp:txXfrm>
    </dsp:sp>
    <dsp:sp modelId="{0F02E85D-08DF-47C6-A4B2-CC5A629EA937}">
      <dsp:nvSpPr>
        <dsp:cNvPr id="0" name=""/>
        <dsp:cNvSpPr/>
      </dsp:nvSpPr>
      <dsp:spPr>
        <a:xfrm>
          <a:off x="319199" y="1462486"/>
          <a:ext cx="2543813" cy="455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3- Ao chamado verbal</a:t>
          </a:r>
          <a:endParaRPr lang="en-US" sz="1000" kern="1200"/>
        </a:p>
      </dsp:txBody>
      <dsp:txXfrm>
        <a:off x="332529" y="1475816"/>
        <a:ext cx="2517153" cy="428469"/>
      </dsp:txXfrm>
    </dsp:sp>
    <dsp:sp modelId="{560E8F98-EAD0-4CA9-B27A-79306D7C52B7}">
      <dsp:nvSpPr>
        <dsp:cNvPr id="0" name=""/>
        <dsp:cNvSpPr/>
      </dsp:nvSpPr>
      <dsp:spPr>
        <a:xfrm>
          <a:off x="319199" y="1987635"/>
          <a:ext cx="2543813" cy="455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2- A dor</a:t>
          </a:r>
          <a:endParaRPr lang="en-US" sz="1000" kern="1200"/>
        </a:p>
      </dsp:txBody>
      <dsp:txXfrm>
        <a:off x="332529" y="2000965"/>
        <a:ext cx="2517153" cy="428469"/>
      </dsp:txXfrm>
    </dsp:sp>
    <dsp:sp modelId="{96681203-9229-47F5-BD1D-3E5C7FA8BA73}">
      <dsp:nvSpPr>
        <dsp:cNvPr id="0" name=""/>
        <dsp:cNvSpPr/>
      </dsp:nvSpPr>
      <dsp:spPr>
        <a:xfrm>
          <a:off x="319199" y="2512785"/>
          <a:ext cx="2543813" cy="455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1- Sem resposta</a:t>
          </a:r>
          <a:endParaRPr lang="en-US" sz="1000" kern="1200"/>
        </a:p>
      </dsp:txBody>
      <dsp:txXfrm>
        <a:off x="332529" y="2526115"/>
        <a:ext cx="2517153" cy="428469"/>
      </dsp:txXfrm>
    </dsp:sp>
    <dsp:sp modelId="{3548DD64-1B1D-41AF-9EC3-8F66B722AFEB}">
      <dsp:nvSpPr>
        <dsp:cNvPr id="0" name=""/>
        <dsp:cNvSpPr/>
      </dsp:nvSpPr>
      <dsp:spPr>
        <a:xfrm>
          <a:off x="3419472" y="0"/>
          <a:ext cx="3179767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Resposta verbal</a:t>
          </a:r>
          <a:endParaRPr lang="en-US" sz="3200" kern="1200" dirty="0"/>
        </a:p>
      </dsp:txBody>
      <dsp:txXfrm>
        <a:off x="3419472" y="0"/>
        <a:ext cx="3179767" cy="937260"/>
      </dsp:txXfrm>
    </dsp:sp>
    <dsp:sp modelId="{A33DD558-27F4-424B-AA94-7B8AECCA1B12}">
      <dsp:nvSpPr>
        <dsp:cNvPr id="0" name=""/>
        <dsp:cNvSpPr/>
      </dsp:nvSpPr>
      <dsp:spPr>
        <a:xfrm>
          <a:off x="3737449" y="937851"/>
          <a:ext cx="2543813" cy="361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5- Orientado</a:t>
          </a:r>
          <a:endParaRPr lang="en-US" sz="1000" kern="1200"/>
        </a:p>
      </dsp:txBody>
      <dsp:txXfrm>
        <a:off x="3748035" y="948437"/>
        <a:ext cx="2522641" cy="340254"/>
      </dsp:txXfrm>
    </dsp:sp>
    <dsp:sp modelId="{5BAC04B9-6DD3-4DAF-8C53-9A194E34C4E2}">
      <dsp:nvSpPr>
        <dsp:cNvPr id="0" name=""/>
        <dsp:cNvSpPr/>
      </dsp:nvSpPr>
      <dsp:spPr>
        <a:xfrm>
          <a:off x="3737449" y="1354881"/>
          <a:ext cx="2543813" cy="361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4- Desorientado</a:t>
          </a:r>
          <a:endParaRPr lang="en-US" sz="1000" kern="1200"/>
        </a:p>
      </dsp:txBody>
      <dsp:txXfrm>
        <a:off x="3748035" y="1365467"/>
        <a:ext cx="2522641" cy="340254"/>
      </dsp:txXfrm>
    </dsp:sp>
    <dsp:sp modelId="{E951C04F-C5DF-45B4-9A7F-D40E49580530}">
      <dsp:nvSpPr>
        <dsp:cNvPr id="0" name=""/>
        <dsp:cNvSpPr/>
      </dsp:nvSpPr>
      <dsp:spPr>
        <a:xfrm>
          <a:off x="3737449" y="1771912"/>
          <a:ext cx="2543813" cy="361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3- Palavras inapropriadas</a:t>
          </a:r>
          <a:endParaRPr lang="en-US" sz="1000" kern="1200"/>
        </a:p>
      </dsp:txBody>
      <dsp:txXfrm>
        <a:off x="3748035" y="1782498"/>
        <a:ext cx="2522641" cy="340254"/>
      </dsp:txXfrm>
    </dsp:sp>
    <dsp:sp modelId="{CE137201-719D-49D0-95FF-105CE3860015}">
      <dsp:nvSpPr>
        <dsp:cNvPr id="0" name=""/>
        <dsp:cNvSpPr/>
      </dsp:nvSpPr>
      <dsp:spPr>
        <a:xfrm>
          <a:off x="3737449" y="2188942"/>
          <a:ext cx="2543813" cy="361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2- Sons incompreensiveis</a:t>
          </a:r>
          <a:endParaRPr lang="en-US" sz="1000" kern="1200"/>
        </a:p>
      </dsp:txBody>
      <dsp:txXfrm>
        <a:off x="3748035" y="2199528"/>
        <a:ext cx="2522641" cy="340254"/>
      </dsp:txXfrm>
    </dsp:sp>
    <dsp:sp modelId="{6E997CC5-9592-4F7C-AE96-5619A3173DC9}">
      <dsp:nvSpPr>
        <dsp:cNvPr id="0" name=""/>
        <dsp:cNvSpPr/>
      </dsp:nvSpPr>
      <dsp:spPr>
        <a:xfrm>
          <a:off x="3737449" y="2605973"/>
          <a:ext cx="2543813" cy="361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1- Sem resposta</a:t>
          </a:r>
          <a:endParaRPr lang="en-US" sz="1000" kern="1200"/>
        </a:p>
      </dsp:txBody>
      <dsp:txXfrm>
        <a:off x="3748035" y="2616559"/>
        <a:ext cx="2522641" cy="340254"/>
      </dsp:txXfrm>
    </dsp:sp>
    <dsp:sp modelId="{993CCDA8-F322-40D5-9A73-6B98724DA675}">
      <dsp:nvSpPr>
        <dsp:cNvPr id="0" name=""/>
        <dsp:cNvSpPr/>
      </dsp:nvSpPr>
      <dsp:spPr>
        <a:xfrm>
          <a:off x="6837722" y="0"/>
          <a:ext cx="3179767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/>
            <a:t>Resposta Motora</a:t>
          </a:r>
          <a:endParaRPr lang="en-US" sz="3200" kern="1200"/>
        </a:p>
      </dsp:txBody>
      <dsp:txXfrm>
        <a:off x="6837722" y="0"/>
        <a:ext cx="3179767" cy="937260"/>
      </dsp:txXfrm>
    </dsp:sp>
    <dsp:sp modelId="{8521F273-2C8B-4D2B-84D8-D04C0AADCAB1}">
      <dsp:nvSpPr>
        <dsp:cNvPr id="0" name=""/>
        <dsp:cNvSpPr/>
      </dsp:nvSpPr>
      <dsp:spPr>
        <a:xfrm>
          <a:off x="7155699" y="937412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6- Obedece comandos simples</a:t>
          </a:r>
          <a:endParaRPr lang="en-US" sz="1000" kern="1200"/>
        </a:p>
      </dsp:txBody>
      <dsp:txXfrm>
        <a:off x="7164484" y="946197"/>
        <a:ext cx="2526243" cy="282379"/>
      </dsp:txXfrm>
    </dsp:sp>
    <dsp:sp modelId="{830C8A0F-E498-47C2-89C6-EE919FEE5BA7}">
      <dsp:nvSpPr>
        <dsp:cNvPr id="0" name=""/>
        <dsp:cNvSpPr/>
      </dsp:nvSpPr>
      <dsp:spPr>
        <a:xfrm>
          <a:off x="7155699" y="1283508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5- Localiza a dor</a:t>
          </a:r>
          <a:endParaRPr lang="en-US" sz="1000" kern="1200"/>
        </a:p>
      </dsp:txBody>
      <dsp:txXfrm>
        <a:off x="7164484" y="1292293"/>
        <a:ext cx="2526243" cy="282379"/>
      </dsp:txXfrm>
    </dsp:sp>
    <dsp:sp modelId="{292826A3-B269-4809-A8A6-DDF9D710DE48}">
      <dsp:nvSpPr>
        <dsp:cNvPr id="0" name=""/>
        <dsp:cNvSpPr/>
      </dsp:nvSpPr>
      <dsp:spPr>
        <a:xfrm>
          <a:off x="7155699" y="1629603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4- Retirada inespecifica (flexão para retirada)</a:t>
          </a:r>
          <a:endParaRPr lang="en-US" sz="1000" kern="1200"/>
        </a:p>
      </dsp:txBody>
      <dsp:txXfrm>
        <a:off x="7164484" y="1638388"/>
        <a:ext cx="2526243" cy="282379"/>
      </dsp:txXfrm>
    </dsp:sp>
    <dsp:sp modelId="{8E1B4046-C4DF-477D-A29A-8DFE5C271AEE}">
      <dsp:nvSpPr>
        <dsp:cNvPr id="0" name=""/>
        <dsp:cNvSpPr/>
      </dsp:nvSpPr>
      <dsp:spPr>
        <a:xfrm>
          <a:off x="7155699" y="1975698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3- Flexão anormal</a:t>
          </a:r>
          <a:endParaRPr lang="en-US" sz="1000" kern="1200"/>
        </a:p>
      </dsp:txBody>
      <dsp:txXfrm>
        <a:off x="7164484" y="1984483"/>
        <a:ext cx="2526243" cy="282379"/>
      </dsp:txXfrm>
    </dsp:sp>
    <dsp:sp modelId="{77BB7678-5B86-491E-9344-8B73A37923A5}">
      <dsp:nvSpPr>
        <dsp:cNvPr id="0" name=""/>
        <dsp:cNvSpPr/>
      </dsp:nvSpPr>
      <dsp:spPr>
        <a:xfrm>
          <a:off x="7155699" y="2321793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2- Extensão anormal</a:t>
          </a:r>
          <a:endParaRPr lang="en-US" sz="1000" kern="1200"/>
        </a:p>
      </dsp:txBody>
      <dsp:txXfrm>
        <a:off x="7164484" y="2330578"/>
        <a:ext cx="2526243" cy="282379"/>
      </dsp:txXfrm>
    </dsp:sp>
    <dsp:sp modelId="{BB8D38FB-5DD5-44A2-8A88-AF833E4108B9}">
      <dsp:nvSpPr>
        <dsp:cNvPr id="0" name=""/>
        <dsp:cNvSpPr/>
      </dsp:nvSpPr>
      <dsp:spPr>
        <a:xfrm>
          <a:off x="7155699" y="2667889"/>
          <a:ext cx="2543813" cy="29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1- Sem resposta</a:t>
          </a:r>
          <a:endParaRPr lang="en-US" sz="1000" kern="1200"/>
        </a:p>
      </dsp:txBody>
      <dsp:txXfrm>
        <a:off x="7164484" y="2676674"/>
        <a:ext cx="2526243" cy="2823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GCS – RESPOSTA MOTORA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GCS – RESPOSTA MOTORA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GCS – RESPOSTA MOTORA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Pontuar – prática 1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02A61-5520-4357-B180-4DB51E244362}">
      <dsp:nvSpPr>
        <dsp:cNvPr id="0" name=""/>
        <dsp:cNvSpPr/>
      </dsp:nvSpPr>
      <dsp:spPr>
        <a:xfrm>
          <a:off x="0" y="7289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Paciente encontrado conversando com o parente, olha para você quando entra no quarto</a:t>
          </a:r>
        </a:p>
      </dsp:txBody>
      <dsp:txXfrm>
        <a:off x="34954" y="107851"/>
        <a:ext cx="8156517" cy="646132"/>
      </dsp:txXfrm>
    </dsp:sp>
    <dsp:sp modelId="{B6A9A737-8B9F-47B2-A6A8-CD8DF3DE74FE}">
      <dsp:nvSpPr>
        <dsp:cNvPr id="0" name=""/>
        <dsp:cNvSpPr/>
      </dsp:nvSpPr>
      <dsp:spPr>
        <a:xfrm>
          <a:off x="0" y="84077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Mobilização ativa de MSD, esquerdo pouco móvel</a:t>
          </a:r>
        </a:p>
      </dsp:txBody>
      <dsp:txXfrm>
        <a:off x="34954" y="875731"/>
        <a:ext cx="8156517" cy="646132"/>
      </dsp:txXfrm>
    </dsp:sp>
    <dsp:sp modelId="{8DFD0F47-7798-42FA-8CEF-3F54448F8460}">
      <dsp:nvSpPr>
        <dsp:cNvPr id="0" name=""/>
        <dsp:cNvSpPr/>
      </dsp:nvSpPr>
      <dsp:spPr>
        <a:xfrm>
          <a:off x="0" y="160865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Algo disártrico, mas responde corretamente a sua idade e que ano estamos</a:t>
          </a:r>
        </a:p>
      </dsp:txBody>
      <dsp:txXfrm>
        <a:off x="34954" y="1643611"/>
        <a:ext cx="8156517" cy="646132"/>
      </dsp:txXfrm>
    </dsp:sp>
    <dsp:sp modelId="{FF8C7C4D-634E-4DA1-B023-23191DD601BF}">
      <dsp:nvSpPr>
        <dsp:cNvPr id="0" name=""/>
        <dsp:cNvSpPr/>
      </dsp:nvSpPr>
      <dsp:spPr>
        <a:xfrm>
          <a:off x="0" y="237653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Fecha os olhos e aperta a sua mão quando solicitado</a:t>
          </a:r>
        </a:p>
      </dsp:txBody>
      <dsp:txXfrm>
        <a:off x="34954" y="2411491"/>
        <a:ext cx="8156517" cy="6461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Pontuar – prática </a:t>
          </a:r>
          <a:r>
            <a:rPr lang="pt-BR" sz="3600" kern="1200" dirty="0">
              <a:latin typeface="Corbel" panose="020B0503020204020204"/>
            </a:rPr>
            <a:t>2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02A61-5520-4357-B180-4DB51E244362}">
      <dsp:nvSpPr>
        <dsp:cNvPr id="0" name=""/>
        <dsp:cNvSpPr/>
      </dsp:nvSpPr>
      <dsp:spPr>
        <a:xfrm>
          <a:off x="0" y="7289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Paciente estava dormindo, acorda ao ser chamado e fica alerta durante o restante do exame </a:t>
          </a:r>
        </a:p>
      </dsp:txBody>
      <dsp:txXfrm>
        <a:off x="34954" y="107851"/>
        <a:ext cx="8156517" cy="646132"/>
      </dsp:txXfrm>
    </dsp:sp>
    <dsp:sp modelId="{24A38574-8C99-47DB-9261-9479A54AD411}">
      <dsp:nvSpPr>
        <dsp:cNvPr id="0" name=""/>
        <dsp:cNvSpPr/>
      </dsp:nvSpPr>
      <dsp:spPr>
        <a:xfrm>
          <a:off x="0" y="84077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Mobilização ativa de todos os membros, obedece comandos</a:t>
          </a:r>
        </a:p>
      </dsp:txBody>
      <dsp:txXfrm>
        <a:off x="34954" y="875731"/>
        <a:ext cx="8156517" cy="646132"/>
      </dsp:txXfrm>
    </dsp:sp>
    <dsp:sp modelId="{8DFD0F47-7798-42FA-8CEF-3F54448F8460}">
      <dsp:nvSpPr>
        <dsp:cNvPr id="0" name=""/>
        <dsp:cNvSpPr/>
      </dsp:nvSpPr>
      <dsp:spPr>
        <a:xfrm>
          <a:off x="0" y="160865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Responde corretamente as perguntas</a:t>
          </a:r>
        </a:p>
      </dsp:txBody>
      <dsp:txXfrm>
        <a:off x="34954" y="1643611"/>
        <a:ext cx="8156517" cy="646132"/>
      </dsp:txXfrm>
    </dsp:sp>
    <dsp:sp modelId="{FF8C7C4D-634E-4DA1-B023-23191DD601BF}">
      <dsp:nvSpPr>
        <dsp:cNvPr id="0" name=""/>
        <dsp:cNvSpPr/>
      </dsp:nvSpPr>
      <dsp:spPr>
        <a:xfrm>
          <a:off x="0" y="2376537"/>
          <a:ext cx="8226425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Durante todo o exame permanece com os olhos fechados (Tem história de cegueira congênita por toxoplasmose)</a:t>
          </a:r>
        </a:p>
      </dsp:txBody>
      <dsp:txXfrm>
        <a:off x="34954" y="2411491"/>
        <a:ext cx="8156517" cy="646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7BC2B-72FA-41CD-A3B3-293EDFFAB89C}">
      <dsp:nvSpPr>
        <dsp:cNvPr id="0" name=""/>
        <dsp:cNvSpPr/>
      </dsp:nvSpPr>
      <dsp:spPr>
        <a:xfrm rot="5400000">
          <a:off x="6474850" y="-2783645"/>
          <a:ext cx="675748" cy="64119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Fatores que interferem na comunicação, na habilidade de responder e realizar movimentos</a:t>
          </a:r>
        </a:p>
      </dsp:txBody>
      <dsp:txXfrm rot="-5400000">
        <a:off x="3606737" y="117455"/>
        <a:ext cx="6378989" cy="609774"/>
      </dsp:txXfrm>
    </dsp:sp>
    <dsp:sp modelId="{205C5526-4550-4783-9B27-BFFD086001E2}">
      <dsp:nvSpPr>
        <dsp:cNvPr id="0" name=""/>
        <dsp:cNvSpPr/>
      </dsp:nvSpPr>
      <dsp:spPr>
        <a:xfrm>
          <a:off x="0" y="0"/>
          <a:ext cx="3606736" cy="844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200" kern="1200"/>
            <a:t>CHECAR </a:t>
          </a:r>
        </a:p>
      </dsp:txBody>
      <dsp:txXfrm>
        <a:off x="41234" y="41234"/>
        <a:ext cx="3524268" cy="76221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Pontuar – prática </a:t>
          </a:r>
          <a:r>
            <a:rPr lang="pt-BR" sz="3600" kern="1200" dirty="0">
              <a:latin typeface="Corbel" panose="020B0503020204020204"/>
            </a:rPr>
            <a:t>3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02A61-5520-4357-B180-4DB51E244362}">
      <dsp:nvSpPr>
        <dsp:cNvPr id="0" name=""/>
        <dsp:cNvSpPr/>
      </dsp:nvSpPr>
      <dsp:spPr>
        <a:xfrm>
          <a:off x="0" y="589227"/>
          <a:ext cx="822642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Paciente com historia de PCR prolongada após </a:t>
          </a:r>
          <a:r>
            <a:rPr lang="pt-BR" sz="1900" kern="1200" dirty="0" err="1"/>
            <a:t>IrespA</a:t>
          </a:r>
          <a:r>
            <a:rPr lang="pt-BR" sz="1900" kern="1200" dirty="0"/>
            <a:t> devido pneumonia</a:t>
          </a:r>
        </a:p>
      </dsp:txBody>
      <dsp:txXfrm>
        <a:off x="22246" y="611473"/>
        <a:ext cx="8181933" cy="411223"/>
      </dsp:txXfrm>
    </dsp:sp>
    <dsp:sp modelId="{24A38574-8C99-47DB-9261-9479A54AD411}">
      <dsp:nvSpPr>
        <dsp:cNvPr id="0" name=""/>
        <dsp:cNvSpPr/>
      </dsp:nvSpPr>
      <dsp:spPr>
        <a:xfrm>
          <a:off x="0" y="1099662"/>
          <a:ext cx="822642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IOT e VM, entregue</a:t>
          </a:r>
        </a:p>
      </dsp:txBody>
      <dsp:txXfrm>
        <a:off x="22246" y="1121908"/>
        <a:ext cx="8181933" cy="411223"/>
      </dsp:txXfrm>
    </dsp:sp>
    <dsp:sp modelId="{8DFD0F47-7798-42FA-8CEF-3F54448F8460}">
      <dsp:nvSpPr>
        <dsp:cNvPr id="0" name=""/>
        <dsp:cNvSpPr/>
      </dsp:nvSpPr>
      <dsp:spPr>
        <a:xfrm>
          <a:off x="0" y="1610097"/>
          <a:ext cx="822642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Em </a:t>
          </a:r>
          <a:r>
            <a:rPr lang="pt-BR" sz="1900" kern="1200" dirty="0" err="1"/>
            <a:t>sedoanalgesia</a:t>
          </a:r>
          <a:r>
            <a:rPr lang="pt-BR" sz="1900" kern="1200" dirty="0"/>
            <a:t> com uso de bloqueadores neuromusculares em doses altas</a:t>
          </a:r>
        </a:p>
      </dsp:txBody>
      <dsp:txXfrm>
        <a:off x="22246" y="1632343"/>
        <a:ext cx="8181933" cy="411223"/>
      </dsp:txXfrm>
    </dsp:sp>
    <dsp:sp modelId="{FF8C7C4D-634E-4DA1-B023-23191DD601BF}">
      <dsp:nvSpPr>
        <dsp:cNvPr id="0" name=""/>
        <dsp:cNvSpPr/>
      </dsp:nvSpPr>
      <dsp:spPr>
        <a:xfrm>
          <a:off x="0" y="2120532"/>
          <a:ext cx="822642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Encontra-se </a:t>
          </a:r>
          <a:r>
            <a:rPr lang="pt-BR" sz="1900" kern="1200" dirty="0" err="1"/>
            <a:t>irresponsivel</a:t>
          </a:r>
          <a:r>
            <a:rPr lang="pt-BR" sz="1900" kern="1200" dirty="0"/>
            <a:t> a dor e demais estímulos</a:t>
          </a:r>
        </a:p>
      </dsp:txBody>
      <dsp:txXfrm>
        <a:off x="22246" y="2142778"/>
        <a:ext cx="8181933" cy="41122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Pupila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284BE-30E8-4480-B362-9CA809244164}">
      <dsp:nvSpPr>
        <dsp:cNvPr id="0" name=""/>
        <dsp:cNvSpPr/>
      </dsp:nvSpPr>
      <dsp:spPr>
        <a:xfrm>
          <a:off x="0" y="0"/>
          <a:ext cx="2628157" cy="262815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39321-3B70-4FE8-AA89-443AC52F6C4D}">
      <dsp:nvSpPr>
        <dsp:cNvPr id="0" name=""/>
        <dsp:cNvSpPr/>
      </dsp:nvSpPr>
      <dsp:spPr>
        <a:xfrm>
          <a:off x="1314078" y="0"/>
          <a:ext cx="3524989" cy="26281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Piora em pouca luz</a:t>
          </a:r>
        </a:p>
      </dsp:txBody>
      <dsp:txXfrm>
        <a:off x="1314078" y="0"/>
        <a:ext cx="1762494" cy="1248375"/>
      </dsp:txXfrm>
    </dsp:sp>
    <dsp:sp modelId="{453E45AF-5817-43F9-A454-721FACCFAACC}">
      <dsp:nvSpPr>
        <dsp:cNvPr id="0" name=""/>
        <dsp:cNvSpPr/>
      </dsp:nvSpPr>
      <dsp:spPr>
        <a:xfrm>
          <a:off x="689891" y="1248375"/>
          <a:ext cx="1248375" cy="124837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DEAEB-5BD6-4143-B1CE-66CBBA679483}">
      <dsp:nvSpPr>
        <dsp:cNvPr id="0" name=""/>
        <dsp:cNvSpPr/>
      </dsp:nvSpPr>
      <dsp:spPr>
        <a:xfrm>
          <a:off x="1314078" y="1248375"/>
          <a:ext cx="3524989" cy="124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Piora em Muita luz</a:t>
          </a:r>
        </a:p>
      </dsp:txBody>
      <dsp:txXfrm>
        <a:off x="1314078" y="1248375"/>
        <a:ext cx="1762494" cy="1248375"/>
      </dsp:txXfrm>
    </dsp:sp>
    <dsp:sp modelId="{EF409E6F-9A99-4FCA-BE15-80DF40BCBE14}">
      <dsp:nvSpPr>
        <dsp:cNvPr id="0" name=""/>
        <dsp:cNvSpPr/>
      </dsp:nvSpPr>
      <dsp:spPr>
        <a:xfrm>
          <a:off x="3076573" y="0"/>
          <a:ext cx="1762494" cy="1248375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Falha em dilatação (Miose anormal)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Sistema simpático</a:t>
          </a:r>
        </a:p>
      </dsp:txBody>
      <dsp:txXfrm>
        <a:off x="3076573" y="0"/>
        <a:ext cx="1762494" cy="1248375"/>
      </dsp:txXfrm>
    </dsp:sp>
    <dsp:sp modelId="{62291FF8-2F04-47F3-804B-61362AEAF2D5}">
      <dsp:nvSpPr>
        <dsp:cNvPr id="0" name=""/>
        <dsp:cNvSpPr/>
      </dsp:nvSpPr>
      <dsp:spPr>
        <a:xfrm>
          <a:off x="3076573" y="1248375"/>
          <a:ext cx="1762494" cy="1248375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Falha na contração (Midríase anormal)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Sistema parassimpático</a:t>
          </a:r>
        </a:p>
      </dsp:txBody>
      <dsp:txXfrm>
        <a:off x="3076573" y="1248375"/>
        <a:ext cx="1762494" cy="124837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237CC-3816-490E-BA0A-67ECDBE2B8ED}">
      <dsp:nvSpPr>
        <dsp:cNvPr id="0" name=""/>
        <dsp:cNvSpPr/>
      </dsp:nvSpPr>
      <dsp:spPr>
        <a:xfrm>
          <a:off x="0" y="51864"/>
          <a:ext cx="418968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Miotica bilateral e reativa</a:t>
          </a:r>
        </a:p>
      </dsp:txBody>
      <dsp:txXfrm>
        <a:off x="0" y="51864"/>
        <a:ext cx="4189680" cy="604800"/>
      </dsp:txXfrm>
    </dsp:sp>
    <dsp:sp modelId="{A8C3DA65-53C4-4FC6-806F-C24B2D8EC167}">
      <dsp:nvSpPr>
        <dsp:cNvPr id="0" name=""/>
        <dsp:cNvSpPr/>
      </dsp:nvSpPr>
      <dsp:spPr>
        <a:xfrm>
          <a:off x="0" y="656664"/>
          <a:ext cx="4189680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Diencefálica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Encefalopatia metabólica, por drogas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 err="1"/>
            <a:t>Decorticação</a:t>
          </a:r>
          <a:r>
            <a:rPr lang="pt-BR" sz="2100" kern="1200" dirty="0"/>
            <a:t> + </a:t>
          </a:r>
          <a:r>
            <a:rPr lang="pt-BR" sz="2100" kern="1200" dirty="0" err="1"/>
            <a:t>cheyne-stokes</a:t>
          </a:r>
          <a:r>
            <a:rPr lang="pt-BR" sz="2100" kern="1200" dirty="0"/>
            <a:t> -&gt; </a:t>
          </a:r>
          <a:r>
            <a:rPr lang="pt-BR" sz="2100" kern="1200" dirty="0" err="1"/>
            <a:t>Diencefalo</a:t>
          </a:r>
          <a:r>
            <a:rPr lang="pt-BR" sz="2100" kern="1200" dirty="0"/>
            <a:t> inferior</a:t>
          </a:r>
        </a:p>
      </dsp:txBody>
      <dsp:txXfrm>
        <a:off x="0" y="656664"/>
        <a:ext cx="4189680" cy="184464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237CC-3816-490E-BA0A-67ECDBE2B8ED}">
      <dsp:nvSpPr>
        <dsp:cNvPr id="0" name=""/>
        <dsp:cNvSpPr/>
      </dsp:nvSpPr>
      <dsp:spPr>
        <a:xfrm>
          <a:off x="0" y="41604"/>
          <a:ext cx="418968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Pupila puntiforme</a:t>
          </a:r>
        </a:p>
      </dsp:txBody>
      <dsp:txXfrm>
        <a:off x="0" y="41604"/>
        <a:ext cx="4189680" cy="691200"/>
      </dsp:txXfrm>
    </dsp:sp>
    <dsp:sp modelId="{A8C3DA65-53C4-4FC6-806F-C24B2D8EC167}">
      <dsp:nvSpPr>
        <dsp:cNvPr id="0" name=""/>
        <dsp:cNvSpPr/>
      </dsp:nvSpPr>
      <dsp:spPr>
        <a:xfrm>
          <a:off x="0" y="732805"/>
          <a:ext cx="4189680" cy="1778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Lesão pontinha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Hiperventilação central e coma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Diferencial : Abuso </a:t>
          </a:r>
          <a:r>
            <a:rPr lang="pt-BR" sz="2400" kern="1200" dirty="0" err="1"/>
            <a:t>opiaceos</a:t>
          </a:r>
          <a:endParaRPr lang="pt-BR" sz="2400" kern="1200" dirty="0"/>
        </a:p>
      </dsp:txBody>
      <dsp:txXfrm>
        <a:off x="0" y="732805"/>
        <a:ext cx="4189680" cy="177876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237CC-3816-490E-BA0A-67ECDBE2B8ED}">
      <dsp:nvSpPr>
        <dsp:cNvPr id="0" name=""/>
        <dsp:cNvSpPr/>
      </dsp:nvSpPr>
      <dsp:spPr>
        <a:xfrm>
          <a:off x="0" y="23042"/>
          <a:ext cx="418968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Pupila intermediaria e fixa</a:t>
          </a:r>
        </a:p>
      </dsp:txBody>
      <dsp:txXfrm>
        <a:off x="0" y="23042"/>
        <a:ext cx="4189680" cy="604800"/>
      </dsp:txXfrm>
    </dsp:sp>
    <dsp:sp modelId="{A8C3DA65-53C4-4FC6-806F-C24B2D8EC167}">
      <dsp:nvSpPr>
        <dsp:cNvPr id="0" name=""/>
        <dsp:cNvSpPr/>
      </dsp:nvSpPr>
      <dsp:spPr>
        <a:xfrm>
          <a:off x="0" y="627842"/>
          <a:ext cx="4189680" cy="19022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Lesão </a:t>
          </a:r>
          <a:r>
            <a:rPr lang="pt-BR" sz="2100" kern="1200" dirty="0" err="1"/>
            <a:t>mesencefalica</a:t>
          </a:r>
          <a:r>
            <a:rPr lang="pt-BR" sz="2100" kern="1200" dirty="0"/>
            <a:t> (</a:t>
          </a:r>
          <a:r>
            <a:rPr lang="pt-BR" sz="2100" kern="1200" dirty="0" err="1"/>
            <a:t>edinger-westphal</a:t>
          </a:r>
          <a:r>
            <a:rPr lang="pt-BR" sz="2100" kern="1200" dirty="0"/>
            <a:t>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Hiperventilação central e coma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 err="1"/>
            <a:t>Decerebração</a:t>
          </a:r>
          <a:endParaRPr lang="pt-B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 err="1"/>
            <a:t>Hippus</a:t>
          </a:r>
          <a:r>
            <a:rPr lang="pt-BR" sz="2100" kern="1200" dirty="0"/>
            <a:t> se </a:t>
          </a:r>
          <a:r>
            <a:rPr lang="pt-BR" sz="2100" kern="1200" dirty="0" err="1"/>
            <a:t>tectal</a:t>
          </a:r>
          <a:r>
            <a:rPr lang="pt-BR" sz="2100" kern="1200" dirty="0"/>
            <a:t> </a:t>
          </a:r>
        </a:p>
      </dsp:txBody>
      <dsp:txXfrm>
        <a:off x="0" y="627842"/>
        <a:ext cx="4189680" cy="190228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237CC-3816-490E-BA0A-67ECDBE2B8ED}">
      <dsp:nvSpPr>
        <dsp:cNvPr id="0" name=""/>
        <dsp:cNvSpPr/>
      </dsp:nvSpPr>
      <dsp:spPr>
        <a:xfrm>
          <a:off x="0" y="117115"/>
          <a:ext cx="4189680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Anisocoria</a:t>
          </a:r>
        </a:p>
      </dsp:txBody>
      <dsp:txXfrm>
        <a:off x="0" y="117115"/>
        <a:ext cx="4189680" cy="748800"/>
      </dsp:txXfrm>
    </dsp:sp>
    <dsp:sp modelId="{A8C3DA65-53C4-4FC6-806F-C24B2D8EC167}">
      <dsp:nvSpPr>
        <dsp:cNvPr id="0" name=""/>
        <dsp:cNvSpPr/>
      </dsp:nvSpPr>
      <dsp:spPr>
        <a:xfrm>
          <a:off x="0" y="865915"/>
          <a:ext cx="4189680" cy="15701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Mesencéfalo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Compressão de NC III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Síndrome </a:t>
          </a:r>
          <a:r>
            <a:rPr lang="pt-BR" sz="2600" kern="1200" dirty="0" err="1"/>
            <a:t>herniação</a:t>
          </a:r>
          <a:r>
            <a:rPr lang="pt-BR" sz="2600" kern="1200" dirty="0"/>
            <a:t> </a:t>
          </a:r>
          <a:r>
            <a:rPr lang="pt-BR" sz="2600" kern="1200" dirty="0" err="1"/>
            <a:t>uncal</a:t>
          </a:r>
          <a:endParaRPr lang="pt-BR" sz="2600" kern="1200" dirty="0"/>
        </a:p>
      </dsp:txBody>
      <dsp:txXfrm>
        <a:off x="0" y="865915"/>
        <a:ext cx="4189680" cy="157013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1C35-38F0-4060-BC20-7771E1E49FAE}">
      <dsp:nvSpPr>
        <dsp:cNvPr id="0" name=""/>
        <dsp:cNvSpPr/>
      </dsp:nvSpPr>
      <dsp:spPr>
        <a:xfrm>
          <a:off x="0" y="24778"/>
          <a:ext cx="10018712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Cheyne-Stokes</a:t>
          </a:r>
        </a:p>
      </dsp:txBody>
      <dsp:txXfrm>
        <a:off x="0" y="24778"/>
        <a:ext cx="10018712" cy="604800"/>
      </dsp:txXfrm>
    </dsp:sp>
    <dsp:sp modelId="{002D23EA-DCE8-4996-A9EA-78B2B73A29F6}">
      <dsp:nvSpPr>
        <dsp:cNvPr id="0" name=""/>
        <dsp:cNvSpPr/>
      </dsp:nvSpPr>
      <dsp:spPr>
        <a:xfrm>
          <a:off x="0" y="629578"/>
          <a:ext cx="10018712" cy="16140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Padrão cíclico de hiperpneia e apneia alternantes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Lesão Hemisférica ou diencefálica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Pode indicar Herniação transtetorial incipiente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DPOC, Uremia</a:t>
          </a:r>
        </a:p>
      </dsp:txBody>
      <dsp:txXfrm>
        <a:off x="0" y="629578"/>
        <a:ext cx="10018712" cy="161406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1C35-38F0-4060-BC20-7771E1E49FAE}">
      <dsp:nvSpPr>
        <dsp:cNvPr id="0" name=""/>
        <dsp:cNvSpPr/>
      </dsp:nvSpPr>
      <dsp:spPr>
        <a:xfrm>
          <a:off x="0" y="10423"/>
          <a:ext cx="10018712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Hiperventilação</a:t>
          </a:r>
        </a:p>
      </dsp:txBody>
      <dsp:txXfrm>
        <a:off x="0" y="10423"/>
        <a:ext cx="10018712" cy="748800"/>
      </dsp:txXfrm>
    </dsp:sp>
    <dsp:sp modelId="{002D23EA-DCE8-4996-A9EA-78B2B73A29F6}">
      <dsp:nvSpPr>
        <dsp:cNvPr id="0" name=""/>
        <dsp:cNvSpPr/>
      </dsp:nvSpPr>
      <dsp:spPr>
        <a:xfrm>
          <a:off x="0" y="759223"/>
          <a:ext cx="10018712" cy="14987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Lesão</a:t>
          </a:r>
          <a:r>
            <a:rPr lang="pt-BR" sz="2600" u="sng" kern="1200" dirty="0"/>
            <a:t> </a:t>
          </a:r>
          <a:r>
            <a:rPr lang="pt-BR" sz="2600" u="sng" kern="1200" dirty="0" err="1"/>
            <a:t>Pontina</a:t>
          </a:r>
          <a:r>
            <a:rPr lang="pt-BR" sz="2600" kern="1200" dirty="0"/>
            <a:t> ou </a:t>
          </a:r>
          <a:r>
            <a:rPr lang="pt-BR" sz="2600" kern="1200" dirty="0" err="1"/>
            <a:t>tegmento</a:t>
          </a:r>
          <a:r>
            <a:rPr lang="pt-BR" sz="2600" kern="1200" dirty="0"/>
            <a:t> do </a:t>
          </a:r>
          <a:r>
            <a:rPr lang="pt-BR" sz="2600" kern="1200" dirty="0" err="1"/>
            <a:t>M</a:t>
          </a:r>
          <a:r>
            <a:rPr lang="pt-BR" sz="2600" u="sng" kern="1200" dirty="0" err="1"/>
            <a:t>esencefálo</a:t>
          </a:r>
          <a:endParaRPr lang="pt-BR" sz="2600" u="sng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Insuficiência respiratória, Choque hemodinâmico, </a:t>
          </a:r>
          <a:r>
            <a:rPr lang="pt-BR" sz="2600" kern="1200" dirty="0" err="1"/>
            <a:t>febre,sepse</a:t>
          </a:r>
          <a:r>
            <a:rPr lang="pt-BR" sz="2600" kern="1200" dirty="0"/>
            <a:t>, doença </a:t>
          </a:r>
          <a:r>
            <a:rPr lang="pt-BR" sz="2600" kern="1200" dirty="0" err="1"/>
            <a:t>psiquiatrica</a:t>
          </a:r>
          <a:endParaRPr lang="pt-BR" sz="2600" kern="1200" dirty="0"/>
        </a:p>
      </dsp:txBody>
      <dsp:txXfrm>
        <a:off x="0" y="759223"/>
        <a:ext cx="10018712" cy="1498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96F24-3F70-4232-BA55-CACB1FCE24FC}">
      <dsp:nvSpPr>
        <dsp:cNvPr id="0" name=""/>
        <dsp:cNvSpPr/>
      </dsp:nvSpPr>
      <dsp:spPr>
        <a:xfrm>
          <a:off x="0" y="114"/>
          <a:ext cx="4893013" cy="8308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Preencher como NT (Não testado a área comprometida)</a:t>
          </a:r>
        </a:p>
      </dsp:txBody>
      <dsp:txXfrm>
        <a:off x="40560" y="40674"/>
        <a:ext cx="4811893" cy="74976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1C35-38F0-4060-BC20-7771E1E49FAE}">
      <dsp:nvSpPr>
        <dsp:cNvPr id="0" name=""/>
        <dsp:cNvSpPr/>
      </dsp:nvSpPr>
      <dsp:spPr>
        <a:xfrm>
          <a:off x="0" y="7048"/>
          <a:ext cx="10018712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Respiração </a:t>
          </a:r>
          <a:r>
            <a:rPr lang="pt-BR" sz="3100" kern="1200" dirty="0" err="1"/>
            <a:t>Apneustica</a:t>
          </a:r>
          <a:endParaRPr lang="pt-BR" sz="3100" kern="1200" dirty="0"/>
        </a:p>
      </dsp:txBody>
      <dsp:txXfrm>
        <a:off x="0" y="7048"/>
        <a:ext cx="10018712" cy="892800"/>
      </dsp:txXfrm>
    </dsp:sp>
    <dsp:sp modelId="{002D23EA-DCE8-4996-A9EA-78B2B73A29F6}">
      <dsp:nvSpPr>
        <dsp:cNvPr id="0" name=""/>
        <dsp:cNvSpPr/>
      </dsp:nvSpPr>
      <dsp:spPr>
        <a:xfrm>
          <a:off x="0" y="899848"/>
          <a:ext cx="10018712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100" kern="1200" dirty="0"/>
            <a:t>Pausa prolongada no fim da respiração</a:t>
          </a:r>
          <a:endParaRPr lang="pt-BR" sz="3100" u="sng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100" u="sng" kern="1200" dirty="0" err="1"/>
            <a:t>Tegmento</a:t>
          </a:r>
          <a:r>
            <a:rPr lang="pt-BR" sz="3100" u="sng" kern="1200" dirty="0"/>
            <a:t> lateral de base de ponte</a:t>
          </a:r>
        </a:p>
      </dsp:txBody>
      <dsp:txXfrm>
        <a:off x="0" y="899848"/>
        <a:ext cx="10018712" cy="136152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1C35-38F0-4060-BC20-7771E1E49FAE}">
      <dsp:nvSpPr>
        <dsp:cNvPr id="0" name=""/>
        <dsp:cNvSpPr/>
      </dsp:nvSpPr>
      <dsp:spPr>
        <a:xfrm>
          <a:off x="0" y="10423"/>
          <a:ext cx="10018712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Respiração em Cluster</a:t>
          </a:r>
        </a:p>
      </dsp:txBody>
      <dsp:txXfrm>
        <a:off x="0" y="10423"/>
        <a:ext cx="10018712" cy="748800"/>
      </dsp:txXfrm>
    </dsp:sp>
    <dsp:sp modelId="{002D23EA-DCE8-4996-A9EA-78B2B73A29F6}">
      <dsp:nvSpPr>
        <dsp:cNvPr id="0" name=""/>
        <dsp:cNvSpPr/>
      </dsp:nvSpPr>
      <dsp:spPr>
        <a:xfrm>
          <a:off x="0" y="759223"/>
          <a:ext cx="10018712" cy="14987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Respiração periódica de </a:t>
          </a:r>
          <a:r>
            <a:rPr lang="pt-BR" sz="2600" kern="1200" dirty="0" err="1"/>
            <a:t>frequencia</a:t>
          </a:r>
          <a:r>
            <a:rPr lang="pt-BR" sz="2600" kern="1200" dirty="0"/>
            <a:t> e amplitude irregular entre clusters</a:t>
          </a:r>
          <a:endParaRPr lang="pt-BR" sz="2600" u="sng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u="sng" kern="1200" dirty="0" err="1"/>
            <a:t>Tegmento</a:t>
          </a:r>
          <a:r>
            <a:rPr lang="pt-BR" sz="2600" u="sng" kern="1200" dirty="0"/>
            <a:t> </a:t>
          </a:r>
          <a:r>
            <a:rPr lang="pt-BR" sz="2600" u="sng" kern="1200" dirty="0" err="1"/>
            <a:t>pontino</a:t>
          </a:r>
          <a:r>
            <a:rPr lang="pt-BR" sz="2600" u="sng" kern="1200" dirty="0"/>
            <a:t> inferior</a:t>
          </a:r>
        </a:p>
      </dsp:txBody>
      <dsp:txXfrm>
        <a:off x="0" y="759223"/>
        <a:ext cx="10018712" cy="149876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31C35-38F0-4060-BC20-7771E1E49FAE}">
      <dsp:nvSpPr>
        <dsp:cNvPr id="0" name=""/>
        <dsp:cNvSpPr/>
      </dsp:nvSpPr>
      <dsp:spPr>
        <a:xfrm>
          <a:off x="0" y="7048"/>
          <a:ext cx="10018712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Respiração </a:t>
          </a:r>
          <a:r>
            <a:rPr lang="pt-BR" sz="3100" kern="1200" dirty="0" err="1"/>
            <a:t>Atáxica</a:t>
          </a:r>
          <a:endParaRPr lang="pt-BR" sz="3100" kern="1200" dirty="0"/>
        </a:p>
      </dsp:txBody>
      <dsp:txXfrm>
        <a:off x="0" y="7048"/>
        <a:ext cx="10018712" cy="892800"/>
      </dsp:txXfrm>
    </dsp:sp>
    <dsp:sp modelId="{002D23EA-DCE8-4996-A9EA-78B2B73A29F6}">
      <dsp:nvSpPr>
        <dsp:cNvPr id="0" name=""/>
        <dsp:cNvSpPr/>
      </dsp:nvSpPr>
      <dsp:spPr>
        <a:xfrm>
          <a:off x="0" y="899848"/>
          <a:ext cx="10018712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100" kern="1200" dirty="0"/>
            <a:t>Ritmo e amplitude irregulares</a:t>
          </a:r>
          <a:endParaRPr lang="pt-BR" sz="3100" u="sng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100" u="sng" kern="1200" dirty="0"/>
            <a:t>Dano ao bulbo medular</a:t>
          </a:r>
        </a:p>
      </dsp:txBody>
      <dsp:txXfrm>
        <a:off x="0" y="899848"/>
        <a:ext cx="10018712" cy="136152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1F871-71E9-4945-8E69-3F90A36620C6}">
      <dsp:nvSpPr>
        <dsp:cNvPr id="0" name=""/>
        <dsp:cNvSpPr/>
      </dsp:nvSpPr>
      <dsp:spPr>
        <a:xfrm>
          <a:off x="48" y="85845"/>
          <a:ext cx="4681595" cy="619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Estado vegetativo (síndrome de vigília sem resposta clínica)</a:t>
          </a:r>
          <a:endParaRPr lang="en-US" sz="1700" kern="1200"/>
        </a:p>
      </dsp:txBody>
      <dsp:txXfrm>
        <a:off x="48" y="85845"/>
        <a:ext cx="4681595" cy="619259"/>
      </dsp:txXfrm>
    </dsp:sp>
    <dsp:sp modelId="{AA779697-58FB-4BD8-97E4-315A77A1B3DF}">
      <dsp:nvSpPr>
        <dsp:cNvPr id="0" name=""/>
        <dsp:cNvSpPr/>
      </dsp:nvSpPr>
      <dsp:spPr>
        <a:xfrm>
          <a:off x="48" y="705105"/>
          <a:ext cx="4681595" cy="23332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Perda completa da consciência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Ciclos preservados de vigília e vigília-sono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Comumente devido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Lesão cortical cerebral grave (anoxia-isquemia Pós-PCR)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Danos na substância branca (Lesão axonal difusa por TCE)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Danos ao tálamo</a:t>
          </a:r>
          <a:endParaRPr lang="en-US" sz="1700" kern="1200"/>
        </a:p>
      </dsp:txBody>
      <dsp:txXfrm>
        <a:off x="48" y="705105"/>
        <a:ext cx="4681595" cy="2333250"/>
      </dsp:txXfrm>
    </dsp:sp>
    <dsp:sp modelId="{365D9CCA-BAA7-4CFE-A246-C15EF049CA5A}">
      <dsp:nvSpPr>
        <dsp:cNvPr id="0" name=""/>
        <dsp:cNvSpPr/>
      </dsp:nvSpPr>
      <dsp:spPr>
        <a:xfrm>
          <a:off x="5337068" y="85845"/>
          <a:ext cx="4681595" cy="619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Estado minimamente consciente (EMC)</a:t>
          </a:r>
          <a:endParaRPr lang="en-US" sz="1700" kern="1200"/>
        </a:p>
      </dsp:txBody>
      <dsp:txXfrm>
        <a:off x="5337068" y="85845"/>
        <a:ext cx="4681595" cy="619259"/>
      </dsp:txXfrm>
    </dsp:sp>
    <dsp:sp modelId="{B0A2A0CD-E554-42CF-BCBE-14EB54A23077}">
      <dsp:nvSpPr>
        <dsp:cNvPr id="0" name=""/>
        <dsp:cNvSpPr/>
      </dsp:nvSpPr>
      <dsp:spPr>
        <a:xfrm>
          <a:off x="5337068" y="705105"/>
          <a:ext cx="4681595" cy="23332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Preserva um ou muito poucos elementos da consciência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Fixando ou segue com os olhos e tentando alcançar propositadamente um objeto.</a:t>
          </a:r>
          <a:endParaRPr lang="en-US" sz="1700" kern="1200"/>
        </a:p>
      </dsp:txBody>
      <dsp:txXfrm>
        <a:off x="5337068" y="705105"/>
        <a:ext cx="4681595" cy="23332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44F8F-2325-4027-8BBA-68B601FDFF62}">
      <dsp:nvSpPr>
        <dsp:cNvPr id="0" name=""/>
        <dsp:cNvSpPr/>
      </dsp:nvSpPr>
      <dsp:spPr>
        <a:xfrm>
          <a:off x="0" y="237388"/>
          <a:ext cx="5496782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b="0" i="0" kern="1200"/>
            <a:t>Perda completa e irreversível das funções encefálicas</a:t>
          </a:r>
          <a:r>
            <a:rPr lang="en-US" sz="3100" b="0" i="0" kern="1200"/>
            <a:t>​</a:t>
          </a:r>
          <a:endParaRPr lang="pt-BR" sz="3100" kern="1200"/>
        </a:p>
      </dsp:txBody>
      <dsp:txXfrm>
        <a:off x="60199" y="297587"/>
        <a:ext cx="5376384" cy="1112781"/>
      </dsp:txXfrm>
    </dsp:sp>
    <dsp:sp modelId="{8FE7DC74-588B-4538-8455-43C0CAD28B25}">
      <dsp:nvSpPr>
        <dsp:cNvPr id="0" name=""/>
        <dsp:cNvSpPr/>
      </dsp:nvSpPr>
      <dsp:spPr>
        <a:xfrm>
          <a:off x="0" y="1559848"/>
          <a:ext cx="5496782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b="0" i="0" kern="1200"/>
            <a:t>Cessação das atividades corticais e de tronco encefálico</a:t>
          </a:r>
          <a:r>
            <a:rPr lang="en-US" sz="3100" b="0" i="0" kern="1200"/>
            <a:t>​</a:t>
          </a:r>
          <a:endParaRPr lang="pt-BR" sz="3100" kern="1200"/>
        </a:p>
      </dsp:txBody>
      <dsp:txXfrm>
        <a:off x="60199" y="1620047"/>
        <a:ext cx="5376384" cy="111278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DE833-EBD3-41E7-A215-498989047B01}">
      <dsp:nvSpPr>
        <dsp:cNvPr id="0" name=""/>
        <dsp:cNvSpPr/>
      </dsp:nvSpPr>
      <dsp:spPr>
        <a:xfrm>
          <a:off x="48" y="104100"/>
          <a:ext cx="4681595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Diagnóstico de certeza absoluta</a:t>
          </a:r>
        </a:p>
      </dsp:txBody>
      <dsp:txXfrm>
        <a:off x="48" y="104100"/>
        <a:ext cx="4681595" cy="720000"/>
      </dsp:txXfrm>
    </dsp:sp>
    <dsp:sp modelId="{4E387E51-C200-45C2-A33F-C108E3AC7D7C}">
      <dsp:nvSpPr>
        <dsp:cNvPr id="0" name=""/>
        <dsp:cNvSpPr/>
      </dsp:nvSpPr>
      <dsp:spPr>
        <a:xfrm>
          <a:off x="48" y="824100"/>
          <a:ext cx="4681595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/>
            <a:t>100% de especificidade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/>
            <a:t>Critérios precisos, padronizados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/>
            <a:t>Se houver dúvida, não há diagnóstico</a:t>
          </a:r>
          <a:r>
            <a:rPr lang="en-US" sz="2500" kern="1200"/>
            <a:t>​</a:t>
          </a:r>
          <a:endParaRPr lang="pt-BR" sz="2500" kern="1200"/>
        </a:p>
      </dsp:txBody>
      <dsp:txXfrm>
        <a:off x="48" y="824100"/>
        <a:ext cx="4681595" cy="2196000"/>
      </dsp:txXfrm>
    </dsp:sp>
    <dsp:sp modelId="{C81E8474-0D81-47C9-8F06-D568FD4E2813}">
      <dsp:nvSpPr>
        <dsp:cNvPr id="0" name=""/>
        <dsp:cNvSpPr/>
      </dsp:nvSpPr>
      <dsp:spPr>
        <a:xfrm>
          <a:off x="5337068" y="104100"/>
          <a:ext cx="4681595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Notificação compulsória</a:t>
          </a:r>
        </a:p>
      </dsp:txBody>
      <dsp:txXfrm>
        <a:off x="5337068" y="104100"/>
        <a:ext cx="4681595" cy="720000"/>
      </dsp:txXfrm>
    </dsp:sp>
    <dsp:sp modelId="{1675CFEA-8949-480D-A69D-C9AA08AAAF69}">
      <dsp:nvSpPr>
        <dsp:cNvPr id="0" name=""/>
        <dsp:cNvSpPr/>
      </dsp:nvSpPr>
      <dsp:spPr>
        <a:xfrm>
          <a:off x="5337068" y="824100"/>
          <a:ext cx="4681595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/>
            <a:t>Centrais de notificação, captação e distribuição de órgãos, tecidos e partes do corpo humano</a:t>
          </a:r>
        </a:p>
      </dsp:txBody>
      <dsp:txXfrm>
        <a:off x="5337068" y="824100"/>
        <a:ext cx="4681595" cy="219600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1F117-3E0E-4335-941D-E56C0CC33EE7}">
      <dsp:nvSpPr>
        <dsp:cNvPr id="0" name=""/>
        <dsp:cNvSpPr/>
      </dsp:nvSpPr>
      <dsp:spPr>
        <a:xfrm>
          <a:off x="0" y="16170"/>
          <a:ext cx="5464844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TC de crânio: </a:t>
          </a:r>
        </a:p>
      </dsp:txBody>
      <dsp:txXfrm>
        <a:off x="0" y="16170"/>
        <a:ext cx="5464844" cy="835200"/>
      </dsp:txXfrm>
    </dsp:sp>
    <dsp:sp modelId="{C0E42B94-1738-4B3A-BD11-F2D28978A581}">
      <dsp:nvSpPr>
        <dsp:cNvPr id="0" name=""/>
        <dsp:cNvSpPr/>
      </dsp:nvSpPr>
      <dsp:spPr>
        <a:xfrm>
          <a:off x="0" y="851371"/>
          <a:ext cx="5464844" cy="4776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Grave injúria cerebral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Edema difuso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Sangramento na trajetória do projétil associado a inúmeros fragmentos metálicos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Hemoventrículos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Pneumoencéfalo nos cornos frontais dos ventrículos laterais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/>
            <a:t>Apagamento dos sulcos e cisternas da base cerebral</a:t>
          </a:r>
        </a:p>
      </dsp:txBody>
      <dsp:txXfrm>
        <a:off x="0" y="851371"/>
        <a:ext cx="5464844" cy="477630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928D4-EBDA-410F-B313-4FB046E60107}">
      <dsp:nvSpPr>
        <dsp:cNvPr id="0" name=""/>
        <dsp:cNvSpPr/>
      </dsp:nvSpPr>
      <dsp:spPr>
        <a:xfrm>
          <a:off x="0" y="75871"/>
          <a:ext cx="10018712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Frustrada, a  família solicita a presença de médico de confiança da família do paciente para acompanhar os procedimentos de determinação de ME</a:t>
          </a:r>
        </a:p>
      </dsp:txBody>
      <dsp:txXfrm>
        <a:off x="48547" y="124418"/>
        <a:ext cx="9921618" cy="897406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4D623-A234-42E4-A77D-0359DAFCC350}">
      <dsp:nvSpPr>
        <dsp:cNvPr id="0" name=""/>
        <dsp:cNvSpPr/>
      </dsp:nvSpPr>
      <dsp:spPr>
        <a:xfrm>
          <a:off x="497380" y="126"/>
          <a:ext cx="3336705" cy="2002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Desde que a demora não inviabilize o diagnóstico</a:t>
          </a:r>
        </a:p>
      </dsp:txBody>
      <dsp:txXfrm>
        <a:off x="497380" y="126"/>
        <a:ext cx="3336705" cy="2002023"/>
      </dsp:txXfrm>
    </dsp:sp>
    <dsp:sp modelId="{7C0EEC92-0BB8-4775-9999-9732D483CED5}">
      <dsp:nvSpPr>
        <dsp:cNvPr id="0" name=""/>
        <dsp:cNvSpPr/>
      </dsp:nvSpPr>
      <dsp:spPr>
        <a:xfrm>
          <a:off x="4167756" y="126"/>
          <a:ext cx="3336705" cy="2002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Deve comparecer nos horários estabelecidos pela equipe de determinação da ME</a:t>
          </a:r>
        </a:p>
      </dsp:txBody>
      <dsp:txXfrm>
        <a:off x="4167756" y="126"/>
        <a:ext cx="3336705" cy="200202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1E9CB-A235-4E14-B438-65A1F20FA635}">
      <dsp:nvSpPr>
        <dsp:cNvPr id="0" name=""/>
        <dsp:cNvSpPr/>
      </dsp:nvSpPr>
      <dsp:spPr>
        <a:xfrm>
          <a:off x="0" y="301140"/>
          <a:ext cx="1484540" cy="890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Tosse</a:t>
          </a:r>
        </a:p>
      </dsp:txBody>
      <dsp:txXfrm>
        <a:off x="0" y="301140"/>
        <a:ext cx="1484540" cy="890724"/>
      </dsp:txXfrm>
    </dsp:sp>
    <dsp:sp modelId="{FD47A572-0AA6-4CF6-A522-B3A08E2FAE94}">
      <dsp:nvSpPr>
        <dsp:cNvPr id="0" name=""/>
        <dsp:cNvSpPr/>
      </dsp:nvSpPr>
      <dsp:spPr>
        <a:xfrm>
          <a:off x="1632995" y="301140"/>
          <a:ext cx="1484540" cy="890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Náusea</a:t>
          </a:r>
        </a:p>
      </dsp:txBody>
      <dsp:txXfrm>
        <a:off x="1632995" y="301140"/>
        <a:ext cx="1484540" cy="890724"/>
      </dsp:txXfrm>
    </dsp:sp>
    <dsp:sp modelId="{3790CE60-E161-4431-97AB-CD7C6582B99F}">
      <dsp:nvSpPr>
        <dsp:cNvPr id="0" name=""/>
        <dsp:cNvSpPr/>
      </dsp:nvSpPr>
      <dsp:spPr>
        <a:xfrm>
          <a:off x="3265990" y="301140"/>
          <a:ext cx="1484540" cy="890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Sucção</a:t>
          </a:r>
        </a:p>
      </dsp:txBody>
      <dsp:txXfrm>
        <a:off x="3265990" y="301140"/>
        <a:ext cx="1484540" cy="890724"/>
      </dsp:txXfrm>
    </dsp:sp>
    <dsp:sp modelId="{FBB45BDE-3457-4A57-8AA8-C5A68E13CBE1}">
      <dsp:nvSpPr>
        <dsp:cNvPr id="0" name=""/>
        <dsp:cNvSpPr/>
      </dsp:nvSpPr>
      <dsp:spPr>
        <a:xfrm>
          <a:off x="816497" y="1340319"/>
          <a:ext cx="1484540" cy="890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Movimentação facial</a:t>
          </a:r>
        </a:p>
      </dsp:txBody>
      <dsp:txXfrm>
        <a:off x="816497" y="1340319"/>
        <a:ext cx="1484540" cy="890724"/>
      </dsp:txXfrm>
    </dsp:sp>
    <dsp:sp modelId="{EBFA0511-B1CB-4305-A19C-9FC4579EFC36}">
      <dsp:nvSpPr>
        <dsp:cNvPr id="0" name=""/>
        <dsp:cNvSpPr/>
      </dsp:nvSpPr>
      <dsp:spPr>
        <a:xfrm>
          <a:off x="2449492" y="1340319"/>
          <a:ext cx="1484540" cy="8907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Deglutição</a:t>
          </a:r>
        </a:p>
      </dsp:txBody>
      <dsp:txXfrm>
        <a:off x="2449492" y="1340319"/>
        <a:ext cx="1484540" cy="890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7BC2B-72FA-41CD-A3B3-293EDFFAB89C}">
      <dsp:nvSpPr>
        <dsp:cNvPr id="0" name=""/>
        <dsp:cNvSpPr/>
      </dsp:nvSpPr>
      <dsp:spPr>
        <a:xfrm rot="5400000">
          <a:off x="6474850" y="-2783645"/>
          <a:ext cx="675748" cy="64119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Abertura ocular, conteúdo da fala e movimentos a direita e esquerda </a:t>
          </a:r>
        </a:p>
      </dsp:txBody>
      <dsp:txXfrm rot="-5400000">
        <a:off x="3606737" y="117455"/>
        <a:ext cx="6378989" cy="609774"/>
      </dsp:txXfrm>
    </dsp:sp>
    <dsp:sp modelId="{205C5526-4550-4783-9B27-BFFD086001E2}">
      <dsp:nvSpPr>
        <dsp:cNvPr id="0" name=""/>
        <dsp:cNvSpPr/>
      </dsp:nvSpPr>
      <dsp:spPr>
        <a:xfrm>
          <a:off x="0" y="0"/>
          <a:ext cx="3606736" cy="844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200" kern="1200" dirty="0"/>
            <a:t>OBSERVAR</a:t>
          </a:r>
        </a:p>
      </dsp:txBody>
      <dsp:txXfrm>
        <a:off x="41234" y="41234"/>
        <a:ext cx="3524268" cy="762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7BC2B-72FA-41CD-A3B3-293EDFFAB89C}">
      <dsp:nvSpPr>
        <dsp:cNvPr id="0" name=""/>
        <dsp:cNvSpPr/>
      </dsp:nvSpPr>
      <dsp:spPr>
        <a:xfrm rot="5400000">
          <a:off x="6475180" y="-2783645"/>
          <a:ext cx="675088" cy="64119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Som: pedidos solicitados por fala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Físico: Pressão na ponta dos dedos, trapézio ou entalhe </a:t>
          </a:r>
          <a:r>
            <a:rPr lang="pt-BR" sz="1600" kern="1200" dirty="0">
              <a:latin typeface="Corbel" panose="020B0503020204020204"/>
            </a:rPr>
            <a:t>supraorbital</a:t>
          </a:r>
          <a:r>
            <a:rPr lang="pt-BR" sz="1600" kern="1200" dirty="0"/>
            <a:t> por 10s</a:t>
          </a:r>
        </a:p>
      </dsp:txBody>
      <dsp:txXfrm rot="-5400000">
        <a:off x="3606737" y="117753"/>
        <a:ext cx="6379021" cy="609178"/>
      </dsp:txXfrm>
    </dsp:sp>
    <dsp:sp modelId="{205C5526-4550-4783-9B27-BFFD086001E2}">
      <dsp:nvSpPr>
        <dsp:cNvPr id="0" name=""/>
        <dsp:cNvSpPr/>
      </dsp:nvSpPr>
      <dsp:spPr>
        <a:xfrm>
          <a:off x="0" y="412"/>
          <a:ext cx="3606736" cy="84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200" kern="1200" dirty="0"/>
            <a:t>ESTIMULAR </a:t>
          </a:r>
        </a:p>
      </dsp:txBody>
      <dsp:txXfrm>
        <a:off x="41194" y="41606"/>
        <a:ext cx="3524348" cy="7614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GCS – ABERTURA OCULAR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B9F02-F631-4EFD-9D82-5F17DC201667}">
      <dsp:nvSpPr>
        <dsp:cNvPr id="0" name=""/>
        <dsp:cNvSpPr/>
      </dsp:nvSpPr>
      <dsp:spPr>
        <a:xfrm>
          <a:off x="0" y="0"/>
          <a:ext cx="6969025" cy="816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0" kern="1200" dirty="0"/>
            <a:t>GCS – RESPOSTA VERBAL</a:t>
          </a:r>
          <a:endParaRPr lang="pt-BR" sz="3600" kern="1200" dirty="0"/>
        </a:p>
      </dsp:txBody>
      <dsp:txXfrm>
        <a:off x="39859" y="39859"/>
        <a:ext cx="6889307" cy="7367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4F350-EABE-494E-B2EA-A462EAD319EE}" type="datetimeFigureOut">
              <a:rPr lang="pt-BR" smtClean="0"/>
              <a:t>27/03/2024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5CE20-41DA-4248-8C9F-88E5FA2A9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9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deve ser realizada otoscopia prévia para</a:t>
            </a:r>
          </a:p>
          <a:p>
            <a:r>
              <a:rPr lang="pt-BR" dirty="0"/>
              <a:t>garantir a ausência de obstrução do canal auditivo; a cabeceira da cama deve ser coloca</a:t>
            </a:r>
          </a:p>
          <a:p>
            <a:r>
              <a:rPr lang="pt-BR" dirty="0"/>
              <a:t>em 30 graus, cuidando para não fletir o pescoço do paciente. Introduzir cuidadosamente</a:t>
            </a:r>
          </a:p>
          <a:p>
            <a:r>
              <a:rPr lang="pt-BR" dirty="0"/>
              <a:t>uma sonda fina no canal auditivo e infundir 50 ml de soro fisiológico 0,9% na temperatura</a:t>
            </a:r>
          </a:p>
          <a:p>
            <a:r>
              <a:rPr lang="pt-BR" dirty="0"/>
              <a:t>de 0 grau, de forma lenta. Os olhos devem ser mantidos abertos sobre vigilância continua</a:t>
            </a:r>
          </a:p>
          <a:p>
            <a:r>
              <a:rPr lang="pt-BR" dirty="0" err="1"/>
              <a:t>Vittalle</a:t>
            </a:r>
            <a:r>
              <a:rPr lang="pt-BR" dirty="0"/>
              <a:t> – Revista de Ciências da Saúde v. 33, n. 1 (2021) 185-202</a:t>
            </a:r>
          </a:p>
          <a:p>
            <a:r>
              <a:rPr lang="pt-BR" dirty="0"/>
              <a:t>199</a:t>
            </a:r>
          </a:p>
          <a:p>
            <a:r>
              <a:rPr lang="pt-BR" dirty="0"/>
              <a:t>por no mínimo 2 minutos para verificar se ocorre qualquer movimentação ocular ou</a:t>
            </a:r>
          </a:p>
          <a:p>
            <a:r>
              <a:rPr lang="pt-BR" dirty="0" err="1"/>
              <a:t>desvi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5CE20-41DA-4248-8C9F-88E5FA2A9F76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79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9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2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8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2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7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7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90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2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9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6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0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6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8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1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3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4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14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microsoft.com/office/2007/relationships/hdphoto" Target="../media/hdphoto3.wdp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1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microsoft.com/office/2007/relationships/hdphoto" Target="../media/hdphoto3.wdp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1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8.jp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33.jp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8.xml"/><Relationship Id="rId3" Type="http://schemas.openxmlformats.org/officeDocument/2006/relationships/diagramLayout" Target="../diagrams/layout37.xml"/><Relationship Id="rId7" Type="http://schemas.openxmlformats.org/officeDocument/2006/relationships/diagramData" Target="../diagrams/data38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11" Type="http://schemas.microsoft.com/office/2007/relationships/diagramDrawing" Target="../diagrams/drawing38.xml"/><Relationship Id="rId5" Type="http://schemas.openxmlformats.org/officeDocument/2006/relationships/diagramColors" Target="../diagrams/colors37.xml"/><Relationship Id="rId10" Type="http://schemas.openxmlformats.org/officeDocument/2006/relationships/diagramColors" Target="../diagrams/colors38.xml"/><Relationship Id="rId4" Type="http://schemas.openxmlformats.org/officeDocument/2006/relationships/diagramQuickStyle" Target="../diagrams/quickStyle37.xml"/><Relationship Id="rId9" Type="http://schemas.openxmlformats.org/officeDocument/2006/relationships/diagramQuickStyle" Target="../diagrams/quickStyle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sdmanuals.com/pt-br/profissional/dist%C3%BArbios-end%C3%B3crinos-e-metab%C3%B3licos/diabetes-mellitus-e-dist%C3%BArbios-do-metabolismo-de-carboidratos/cetoacidose-diab%C3%A9tica-cad" TargetMode="External"/><Relationship Id="rId13" Type="http://schemas.openxmlformats.org/officeDocument/2006/relationships/hyperlink" Target="https://www.msdmanuals.com/pt-br/profissional/doen%C3%A7as-cardiovasculares/insufici%C3%AAncia-card%C3%ADaca/insufici%C3%AAncia-card%C3%ADaca-ic" TargetMode="External"/><Relationship Id="rId18" Type="http://schemas.openxmlformats.org/officeDocument/2006/relationships/hyperlink" Target="https://www.msdmanuals.com/pt-br/profissional/t%C3%B3picos-especiais/drogas-recreativas-e-intoxicantes/intoxica%C3%A7%C3%A3o-e-abstin%C3%AAncia-de-%C3%A1lcool" TargetMode="External"/><Relationship Id="rId3" Type="http://schemas.openxmlformats.org/officeDocument/2006/relationships/hyperlink" Target="https://www.msdmanuals.com/pt-br/profissional/dist%C3%BArbios-neurol%C3%B3gicos/infec%C3%A7%C3%B5es-encef%C3%A1licas/abscesso-encef%C3%A1lico" TargetMode="External"/><Relationship Id="rId7" Type="http://schemas.openxmlformats.org/officeDocument/2006/relationships/hyperlink" Target="https://www.msdmanuals.com/pt-br/profissional/dist%C3%BArbios-neurol%C3%B3gicos/transtornos-convulsivos/transtornos-convulsivos" TargetMode="External"/><Relationship Id="rId12" Type="http://schemas.openxmlformats.org/officeDocument/2006/relationships/hyperlink" Target="https://www.msdmanuals.com/pt-br/profissional/medicina-de-cuidados-cr%C3%ADticos/insufici%C3%AAncia-respirat%C3%B3ria-e-ventila%C3%A7%C3%A3o-mec%C3%A2nica/vis%C3%A3o-geral-de-insufici%C3%AAncia-respirat%C3%B3ria" TargetMode="External"/><Relationship Id="rId17" Type="http://schemas.openxmlformats.org/officeDocument/2006/relationships/hyperlink" Target="https://www.msdmanuals.com/pt-br/profissional/les%C3%B5es-intoxica%C3%A7%C3%A3o/les%C3%B5es-por-frio/hipotermia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www.msdmanuals.com/pt-br/profissional/medicina-de-cuidados-cr%C3%ADticos/sepse-e-choque-s%C3%A9ptico/sepse-e-choque-s%C3%A9ptic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dmanuals.com/pt-br/profissional/dist%C3%BArbios-neurol%C3%B3gicos/acidente-vascular-encef%C3%A1lico/hemorragia-subaracnoidea" TargetMode="External"/><Relationship Id="rId11" Type="http://schemas.openxmlformats.org/officeDocument/2006/relationships/hyperlink" Target="https://www.msdmanuals.com/pt-br/profissional/dist%C3%BArbios-end%C3%B3crinos-e-metab%C3%B3licos/dist%C3%BArbios-da-tireoide/hipotireoidismo" TargetMode="External"/><Relationship Id="rId5" Type="http://schemas.openxmlformats.org/officeDocument/2006/relationships/hyperlink" Target="https://www.msdmanuals.com/pt-br/profissional/les%C3%B5es-intoxica%C3%A7%C3%A3o/trauma-cranioencef%C3%A1lico-tce/trauma-cranioencef%C3%A1lico-tce" TargetMode="External"/><Relationship Id="rId15" Type="http://schemas.openxmlformats.org/officeDocument/2006/relationships/hyperlink" Target="https://www.msdmanuals.com/pt-br/profissional/dist%C3%BArbios-neurol%C3%B3gicos/meningite/vis%C3%A3o-geral-da-meningite" TargetMode="External"/><Relationship Id="rId10" Type="http://schemas.openxmlformats.org/officeDocument/2006/relationships/hyperlink" Target="https://www.msdmanuals.com/pt-br/profissional/dist%C3%BArbios-end%C3%B3crinos-e-metab%C3%B3licos/diabetes-mellitus-e-dist%C3%BArbios-do-metabolismo-de-carboidratos/hipoglicemia" TargetMode="External"/><Relationship Id="rId19" Type="http://schemas.openxmlformats.org/officeDocument/2006/relationships/hyperlink" Target="https://www.msdmanuals.com/pt-br/profissional/t%C3%B3picos-especiais/drogas-recreativas-e-intoxicantes/sedativos" TargetMode="External"/><Relationship Id="rId4" Type="http://schemas.openxmlformats.org/officeDocument/2006/relationships/hyperlink" Target="https://www.msdmanuals.com/pt-br/profissional/dist%C3%BArbios-neurol%C3%B3gicos/tumores-intracranianos-e-espinhais/vis%C3%A3o-geral-dos-tumores-intracranianos" TargetMode="External"/><Relationship Id="rId9" Type="http://schemas.openxmlformats.org/officeDocument/2006/relationships/hyperlink" Target="https://www.msdmanuals.com/pt-br/profissional/dist%C3%BArbios-end%C3%B3crinos-e-metab%C3%B3licos/dist%C3%BArbios-eletrol%C3%ADticos/hipernatremia" TargetMode="External"/><Relationship Id="rId14" Type="http://schemas.openxmlformats.org/officeDocument/2006/relationships/hyperlink" Target="https://www.msdmanuals.com/pt-br/profissional/dist%C3%BArbios-neurol%C3%B3gicos/infec%C3%A7%C3%B5es-encef%C3%A1licas/encefalit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3.xml"/><Relationship Id="rId1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g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9.png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1.wdp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E7583-702B-C60B-C12A-21F63CFB2C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Rebaixamento de nível de consciência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3A580A-06BD-83A4-CF9D-4035DA49CF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Sérgio Santos - Neurologia</a:t>
            </a:r>
          </a:p>
        </p:txBody>
      </p:sp>
    </p:spTree>
    <p:extLst>
      <p:ext uri="{BB962C8B-B14F-4D97-AF65-F5344CB8AC3E}">
        <p14:creationId xmlns:p14="http://schemas.microsoft.com/office/powerpoint/2010/main" val="50918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86AF4-7A2E-7AEF-0272-A19A20AF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 de coma de </a:t>
            </a:r>
            <a:r>
              <a:rPr lang="pt-BR" dirty="0" err="1"/>
              <a:t>glasgow</a:t>
            </a:r>
            <a:r>
              <a:rPr lang="pt-BR" dirty="0"/>
              <a:t> (GCS)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CDAAC83-48E5-E62F-18B8-2CF52E6F84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424255"/>
              </p:ext>
            </p:extLst>
          </p:nvPr>
        </p:nvGraphicFramePr>
        <p:xfrm>
          <a:off x="1484310" y="2667000"/>
          <a:ext cx="10018713" cy="84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m 7" descr="Diagrama&#10;&#10;Descrição gerada automaticamente com confiança média">
            <a:extLst>
              <a:ext uri="{FF2B5EF4-FFF2-40B4-BE49-F238E27FC236}">
                <a16:creationId xmlns:a16="http://schemas.microsoft.com/office/drawing/2014/main" id="{D5A7FF4A-3611-61ED-2E7A-E53CDB867E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t="35555" r="5651" b="19091"/>
          <a:stretch/>
        </p:blipFill>
        <p:spPr>
          <a:xfrm>
            <a:off x="1839191" y="3910193"/>
            <a:ext cx="9348497" cy="27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240663"/>
              </p:ext>
            </p:extLst>
          </p:nvPr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424257179"/>
              </p:ext>
            </p:extLst>
          </p:nvPr>
        </p:nvGraphicFramePr>
        <p:xfrm>
          <a:off x="2386013" y="931863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6D8ADF8C-5493-760F-773D-71F24355CE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b="72879"/>
          <a:stretch/>
        </p:blipFill>
        <p:spPr>
          <a:xfrm>
            <a:off x="1579562" y="1655694"/>
            <a:ext cx="9654460" cy="42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563020"/>
              </p:ext>
            </p:extLst>
          </p:nvPr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2386013" y="931863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F40F2D8A-3146-7FA2-B90D-12C564BCB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8906" r="1862" b="531"/>
          <a:stretch/>
        </p:blipFill>
        <p:spPr>
          <a:xfrm>
            <a:off x="1676838" y="1382777"/>
            <a:ext cx="9419160" cy="371451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4E530F1-CD01-5FFE-AE9C-E890F7B7FE5F}"/>
              </a:ext>
            </a:extLst>
          </p:cNvPr>
          <p:cNvSpPr/>
          <p:nvPr/>
        </p:nvSpPr>
        <p:spPr>
          <a:xfrm>
            <a:off x="1770434" y="1731523"/>
            <a:ext cx="1082506" cy="8657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Em que ano estamos?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B358E66-3BCD-AD95-0BC4-EE5DFDC538FE}"/>
              </a:ext>
            </a:extLst>
          </p:cNvPr>
          <p:cNvSpPr/>
          <p:nvPr/>
        </p:nvSpPr>
        <p:spPr>
          <a:xfrm>
            <a:off x="6601837" y="1874196"/>
            <a:ext cx="1326205" cy="5090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Mãe, casa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B2DD96F-DBD4-0B4A-0CB4-1F0F79B3E8E8}"/>
              </a:ext>
            </a:extLst>
          </p:cNvPr>
          <p:cNvSpPr/>
          <p:nvPr/>
        </p:nvSpPr>
        <p:spPr>
          <a:xfrm>
            <a:off x="8864911" y="1655322"/>
            <a:ext cx="1193489" cy="8657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Grito</a:t>
            </a:r>
          </a:p>
          <a:p>
            <a:pPr algn="ctr"/>
            <a:r>
              <a:rPr lang="pt-BR" dirty="0"/>
              <a:t>Gemido</a:t>
            </a:r>
          </a:p>
          <a:p>
            <a:pPr algn="ctr"/>
            <a:r>
              <a:rPr lang="pt-BR" dirty="0" err="1"/>
              <a:t>Murmurio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534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857731"/>
              </p:ext>
            </p:extLst>
          </p:nvPr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2386013" y="931863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F40F2D8A-3146-7FA2-B90D-12C564BCB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3" b="49265"/>
          <a:stretch/>
        </p:blipFill>
        <p:spPr>
          <a:xfrm>
            <a:off x="1211940" y="1768984"/>
            <a:ext cx="10534938" cy="39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2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/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2386013" y="931863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F40F2D8A-3146-7FA2-B90D-12C564BCB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908" b="72583" l="10895" r="90076">
                        <a14:foregroundMark x1="81338" y1="52548" x2="81338" y2="52548"/>
                        <a14:foregroundMark x1="81338" y1="52548" x2="81338" y2="52548"/>
                        <a14:foregroundMark x1="81230" y1="51552" x2="81446" y2="50908"/>
                        <a14:foregroundMark x1="47789" y1="61336" x2="60518" y2="66081"/>
                        <a14:foregroundMark x1="60518" y1="66081" x2="49838" y2="64206"/>
                        <a14:foregroundMark x1="49838" y1="64206" x2="50809" y2="63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2" t="50292" r="9300" b="24871"/>
          <a:stretch/>
        </p:blipFill>
        <p:spPr>
          <a:xfrm>
            <a:off x="6523700" y="2046675"/>
            <a:ext cx="4896573" cy="43546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1C77B2-FF11-D110-6B52-6B73DF964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7165" y="1768984"/>
            <a:ext cx="4301727" cy="38341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D4521F-D0B8-80C9-DC74-5468D615271B}"/>
              </a:ext>
            </a:extLst>
          </p:cNvPr>
          <p:cNvSpPr txBox="1"/>
          <p:nvPr/>
        </p:nvSpPr>
        <p:spPr>
          <a:xfrm>
            <a:off x="7217924" y="1584045"/>
            <a:ext cx="389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/>
              <a:t>Flexão Anormal = 3 pontos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9F5B67-42FA-C916-B0C8-F42195D77ED6}"/>
              </a:ext>
            </a:extLst>
          </p:cNvPr>
          <p:cNvSpPr txBox="1"/>
          <p:nvPr/>
        </p:nvSpPr>
        <p:spPr>
          <a:xfrm>
            <a:off x="7959160" y="5642043"/>
            <a:ext cx="389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err="1"/>
              <a:t>Decorticação</a:t>
            </a:r>
            <a:r>
              <a:rPr lang="pt-BR" sz="2400" u="sng" dirty="0"/>
              <a:t>!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8199FA0-1DEA-BBB1-228D-3E35337D83D2}"/>
              </a:ext>
            </a:extLst>
          </p:cNvPr>
          <p:cNvSpPr/>
          <p:nvPr/>
        </p:nvSpPr>
        <p:spPr>
          <a:xfrm>
            <a:off x="2198451" y="2597285"/>
            <a:ext cx="1322962" cy="4182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Lesão</a:t>
            </a:r>
          </a:p>
        </p:txBody>
      </p:sp>
    </p:spTree>
    <p:extLst>
      <p:ext uri="{BB962C8B-B14F-4D97-AF65-F5344CB8AC3E}">
        <p14:creationId xmlns:p14="http://schemas.microsoft.com/office/powerpoint/2010/main" val="33219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/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2386013" y="931863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F40F2D8A-3146-7FA2-B90D-12C564BCB9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791" b="73521" l="2589" r="90076">
                        <a14:foregroundMark x1="6041" y1="55888" x2="30421" y2="72056"/>
                        <a14:foregroundMark x1="38188" y1="73579" x2="26106" y2="69479"/>
                        <a14:foregroundMark x1="42287" y1="71178" x2="44444" y2="70650"/>
                        <a14:foregroundMark x1="3020" y1="55243" x2="2589" y2="57001"/>
                        <a14:foregroundMark x1="3883" y1="57469" x2="3883" y2="54657"/>
                        <a14:backgroundMark x1="51348" y1="62976" x2="77670" y2="56708"/>
                        <a14:backgroundMark x1="77670" y1="56708" x2="77886" y2="63093"/>
                        <a14:backgroundMark x1="77886" y1="63093" x2="62028" y2="59695"/>
                        <a14:backgroundMark x1="62028" y1="59695" x2="72276" y2="66081"/>
                        <a14:backgroundMark x1="72276" y1="66081" x2="58576" y2="67838"/>
                        <a14:backgroundMark x1="58576" y1="67838" x2="58684" y2="66608"/>
                        <a14:backgroundMark x1="56419" y1="65847" x2="51133" y2="62742"/>
                        <a14:backgroundMark x1="51133" y1="62742" x2="52751" y2="58875"/>
                        <a14:backgroundMark x1="52751" y1="58875" x2="60734" y2="56298"/>
                        <a14:backgroundMark x1="60734" y1="56298" x2="77778" y2="55888"/>
                        <a14:backgroundMark x1="77778" y1="55888" x2="83387" y2="53779"/>
                        <a14:backgroundMark x1="83387" y1="53779" x2="84466" y2="52958"/>
                        <a14:backgroundMark x1="78857" y1="51142" x2="78857" y2="51142"/>
                        <a14:backgroundMark x1="78857" y1="51142" x2="86084" y2="55888"/>
                        <a14:backgroundMark x1="44660" y1="61219" x2="57282" y2="64851"/>
                        <a14:backgroundMark x1="57282" y1="64851" x2="59223" y2="67135"/>
                        <a14:backgroundMark x1="49299" y1="64968" x2="55016" y2="53954"/>
                        <a14:backgroundMark x1="55016" y1="53954" x2="55016" y2="53954"/>
                        <a14:backgroundMark x1="50270" y1="65026" x2="50809" y2="63679"/>
                        <a14:backgroundMark x1="50378" y1="63855" x2="49838" y2="6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" t="50292" r="40193" b="24871"/>
          <a:stretch/>
        </p:blipFill>
        <p:spPr>
          <a:xfrm>
            <a:off x="6720421" y="1789617"/>
            <a:ext cx="5303475" cy="41365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1C77B2-FF11-D110-6B52-6B73DF964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9562" y="1420284"/>
            <a:ext cx="4954885" cy="44163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3AC023-0B5D-FE69-4494-59CE7F81AB3D}"/>
              </a:ext>
            </a:extLst>
          </p:cNvPr>
          <p:cNvSpPr txBox="1"/>
          <p:nvPr/>
        </p:nvSpPr>
        <p:spPr>
          <a:xfrm>
            <a:off x="6720421" y="1420285"/>
            <a:ext cx="4009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/>
              <a:t>Extensão Anormal = 2 ponto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995251E-7FCA-304C-49AC-DFB5D5391ADC}"/>
              </a:ext>
            </a:extLst>
          </p:cNvPr>
          <p:cNvSpPr txBox="1"/>
          <p:nvPr/>
        </p:nvSpPr>
        <p:spPr>
          <a:xfrm>
            <a:off x="7425477" y="5926137"/>
            <a:ext cx="389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err="1"/>
              <a:t>Decerebração</a:t>
            </a:r>
            <a:r>
              <a:rPr lang="pt-BR" sz="2400" u="sng" dirty="0"/>
              <a:t>!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1C64A5-3445-B51C-A0F1-2931934FD45F}"/>
              </a:ext>
            </a:extLst>
          </p:cNvPr>
          <p:cNvSpPr/>
          <p:nvPr/>
        </p:nvSpPr>
        <p:spPr>
          <a:xfrm>
            <a:off x="2101175" y="4154255"/>
            <a:ext cx="1322962" cy="4182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Lesão</a:t>
            </a:r>
          </a:p>
        </p:txBody>
      </p:sp>
    </p:spTree>
    <p:extLst>
      <p:ext uri="{BB962C8B-B14F-4D97-AF65-F5344CB8AC3E}">
        <p14:creationId xmlns:p14="http://schemas.microsoft.com/office/powerpoint/2010/main" val="6875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288038"/>
              </p:ext>
            </p:extLst>
          </p:nvPr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275496171"/>
              </p:ext>
            </p:extLst>
          </p:nvPr>
        </p:nvGraphicFramePr>
        <p:xfrm>
          <a:off x="2179050" y="1966678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4EE7EF9-D04E-7B98-A687-5FF231657EB2}"/>
              </a:ext>
            </a:extLst>
          </p:cNvPr>
          <p:cNvSpPr txBox="1"/>
          <p:nvPr/>
        </p:nvSpPr>
        <p:spPr>
          <a:xfrm>
            <a:off x="2428240" y="5943600"/>
            <a:ext cx="733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AO___  RV___ RM___ = 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69F180-914A-71FB-4318-50007CD8BA2A}"/>
              </a:ext>
            </a:extLst>
          </p:cNvPr>
          <p:cNvSpPr txBox="1"/>
          <p:nvPr/>
        </p:nvSpPr>
        <p:spPr>
          <a:xfrm>
            <a:off x="8615680" y="571083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15</a:t>
            </a:r>
            <a:endParaRPr lang="pt-BR" sz="20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9A5F3C-14D9-6501-4906-0E6E6750E01E}"/>
              </a:ext>
            </a:extLst>
          </p:cNvPr>
          <p:cNvSpPr txBox="1"/>
          <p:nvPr/>
        </p:nvSpPr>
        <p:spPr>
          <a:xfrm>
            <a:off x="5638800" y="574778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5</a:t>
            </a:r>
            <a:endParaRPr lang="pt-BR" sz="20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FD9141-E45F-1C13-122D-4A9B13C18D84}"/>
              </a:ext>
            </a:extLst>
          </p:cNvPr>
          <p:cNvSpPr txBox="1"/>
          <p:nvPr/>
        </p:nvSpPr>
        <p:spPr>
          <a:xfrm>
            <a:off x="7244080" y="5710839"/>
            <a:ext cx="91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/>
              <a:t>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33BCB0-A592-0471-45DC-F4565A40042A}"/>
              </a:ext>
            </a:extLst>
          </p:cNvPr>
          <p:cNvSpPr txBox="1"/>
          <p:nvPr/>
        </p:nvSpPr>
        <p:spPr>
          <a:xfrm>
            <a:off x="3921760" y="5747785"/>
            <a:ext cx="91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119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/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4047150960"/>
              </p:ext>
            </p:extLst>
          </p:nvPr>
        </p:nvGraphicFramePr>
        <p:xfrm>
          <a:off x="2179050" y="1966678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4EE7EF9-D04E-7B98-A687-5FF231657EB2}"/>
              </a:ext>
            </a:extLst>
          </p:cNvPr>
          <p:cNvSpPr txBox="1"/>
          <p:nvPr/>
        </p:nvSpPr>
        <p:spPr>
          <a:xfrm>
            <a:off x="2428240" y="5943600"/>
            <a:ext cx="733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AO___  RV___ RM___ = 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69F180-914A-71FB-4318-50007CD8BA2A}"/>
              </a:ext>
            </a:extLst>
          </p:cNvPr>
          <p:cNvSpPr txBox="1"/>
          <p:nvPr/>
        </p:nvSpPr>
        <p:spPr>
          <a:xfrm>
            <a:off x="8615679" y="5710838"/>
            <a:ext cx="178979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/>
              <a:t>11 NT</a:t>
            </a:r>
            <a:endParaRPr lang="pt-BR" sz="20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9A5F3C-14D9-6501-4906-0E6E6750E01E}"/>
              </a:ext>
            </a:extLst>
          </p:cNvPr>
          <p:cNvSpPr txBox="1"/>
          <p:nvPr/>
        </p:nvSpPr>
        <p:spPr>
          <a:xfrm>
            <a:off x="5638800" y="574778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5</a:t>
            </a:r>
            <a:endParaRPr lang="pt-BR" sz="20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FD9141-E45F-1C13-122D-4A9B13C18D84}"/>
              </a:ext>
            </a:extLst>
          </p:cNvPr>
          <p:cNvSpPr txBox="1"/>
          <p:nvPr/>
        </p:nvSpPr>
        <p:spPr>
          <a:xfrm>
            <a:off x="7244080" y="5710839"/>
            <a:ext cx="91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/>
              <a:t>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33BCB0-A592-0471-45DC-F4565A40042A}"/>
              </a:ext>
            </a:extLst>
          </p:cNvPr>
          <p:cNvSpPr txBox="1"/>
          <p:nvPr/>
        </p:nvSpPr>
        <p:spPr>
          <a:xfrm>
            <a:off x="3677920" y="5747785"/>
            <a:ext cx="115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NT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9825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/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9799382-9FC1-8D8E-DC73-8680210817E1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553472054"/>
              </p:ext>
            </p:extLst>
          </p:nvPr>
        </p:nvGraphicFramePr>
        <p:xfrm>
          <a:off x="2179050" y="1966678"/>
          <a:ext cx="8226425" cy="316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4EE7EF9-D04E-7B98-A687-5FF231657EB2}"/>
              </a:ext>
            </a:extLst>
          </p:cNvPr>
          <p:cNvSpPr txBox="1"/>
          <p:nvPr/>
        </p:nvSpPr>
        <p:spPr>
          <a:xfrm>
            <a:off x="2428240" y="5943600"/>
            <a:ext cx="733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AO___  RV___ RM___ = 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69F180-914A-71FB-4318-50007CD8BA2A}"/>
              </a:ext>
            </a:extLst>
          </p:cNvPr>
          <p:cNvSpPr txBox="1"/>
          <p:nvPr/>
        </p:nvSpPr>
        <p:spPr>
          <a:xfrm>
            <a:off x="8615679" y="5710838"/>
            <a:ext cx="1789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NT</a:t>
            </a:r>
            <a:endParaRPr lang="pt-BR" sz="20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9A5F3C-14D9-6501-4906-0E6E6750E01E}"/>
              </a:ext>
            </a:extLst>
          </p:cNvPr>
          <p:cNvSpPr txBox="1"/>
          <p:nvPr/>
        </p:nvSpPr>
        <p:spPr>
          <a:xfrm>
            <a:off x="5394960" y="5747786"/>
            <a:ext cx="115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NT</a:t>
            </a:r>
            <a:endParaRPr lang="pt-BR" sz="20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FD9141-E45F-1C13-122D-4A9B13C18D84}"/>
              </a:ext>
            </a:extLst>
          </p:cNvPr>
          <p:cNvSpPr txBox="1"/>
          <p:nvPr/>
        </p:nvSpPr>
        <p:spPr>
          <a:xfrm>
            <a:off x="7112000" y="5710839"/>
            <a:ext cx="104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NT</a:t>
            </a:r>
            <a:endParaRPr lang="pt-BR" sz="20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33BCB0-A592-0471-45DC-F4565A40042A}"/>
              </a:ext>
            </a:extLst>
          </p:cNvPr>
          <p:cNvSpPr txBox="1"/>
          <p:nvPr/>
        </p:nvSpPr>
        <p:spPr>
          <a:xfrm>
            <a:off x="3677920" y="5747785"/>
            <a:ext cx="115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NT</a:t>
            </a:r>
            <a:endParaRPr lang="pt-BR" sz="20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3418B1F-AE19-4A25-0A63-7CB3EB00868B}"/>
              </a:ext>
            </a:extLst>
          </p:cNvPr>
          <p:cNvSpPr txBox="1"/>
          <p:nvPr/>
        </p:nvSpPr>
        <p:spPr>
          <a:xfrm>
            <a:off x="2865120" y="5295822"/>
            <a:ext cx="64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u="sng" dirty="0">
                <a:solidFill>
                  <a:srgbClr val="FF0000"/>
                </a:solidFill>
              </a:rPr>
              <a:t>Exame Inadequado por condições clínicas</a:t>
            </a:r>
          </a:p>
        </p:txBody>
      </p:sp>
    </p:spTree>
    <p:extLst>
      <p:ext uri="{BB962C8B-B14F-4D97-AF65-F5344CB8AC3E}">
        <p14:creationId xmlns:p14="http://schemas.microsoft.com/office/powerpoint/2010/main" val="39468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C9670C-546C-BF49-ACF6-5EDA5407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a GCS-P?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4ACD24-BF36-E7C2-BB52-FE2D348FF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Em 2018, estudo com pacientes com TCE percebeu que adicionar avalição do reflexo pupilar melhora correlação com prognóstico neste subgrupo</a:t>
            </a:r>
          </a:p>
          <a:p>
            <a:r>
              <a:rPr lang="pt-BR" dirty="0">
                <a:ea typeface="+mn-lt"/>
                <a:cs typeface="+mn-lt"/>
              </a:rPr>
              <a:t>Pode ser utilizado, mas tem que haver cuidado com a passagem de informações GCS é o mais comum e utilizado</a:t>
            </a:r>
          </a:p>
          <a:p>
            <a:r>
              <a:rPr lang="pt-BR" dirty="0">
                <a:ea typeface="+mn-lt"/>
                <a:cs typeface="+mn-lt"/>
              </a:rPr>
              <a:t>Relatar informações em GCS-P pode causar desencontro de informações quando não é deixado claro</a:t>
            </a:r>
          </a:p>
          <a:p>
            <a:r>
              <a:rPr lang="pt-BR" dirty="0">
                <a:ea typeface="+mn-lt"/>
                <a:cs typeface="+mn-lt"/>
              </a:rPr>
              <a:t>Nos pacientes com RNC clínico não é utilizado</a:t>
            </a:r>
          </a:p>
          <a:p>
            <a:pPr>
              <a:buClr>
                <a:srgbClr val="1287C3"/>
              </a:buClr>
            </a:pPr>
            <a:endParaRPr lang="pt-BR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9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D059B6-ADD8-488A-B346-63289E90D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69B42B4-BC82-4495-A6F9-A28167B56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3CC168C-2AD4-4FFB-9F25-420ED6514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C9F369A-6158-4AE8-BA04-138A9DFF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C7B1DF4-AD98-42A8-820F-667A3DCC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1C58B74-3656-4FD5-AC47-EE3A59EBB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B349A01-D803-4A18-B608-47BFCED43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5655827-B42D-4180-88D3-D83F25E4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ACCB06-563C-4ADE-B4D6-1FE9F723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955594"/>
            <a:ext cx="1828958" cy="2902407"/>
          </a:xfrm>
          <a:custGeom>
            <a:avLst/>
            <a:gdLst>
              <a:gd name="connsiteX0" fmla="*/ 0 w 1828958"/>
              <a:gd name="connsiteY0" fmla="*/ 0 h 2902407"/>
              <a:gd name="connsiteX1" fmla="*/ 1828958 w 1828958"/>
              <a:gd name="connsiteY1" fmla="*/ 2902407 h 2902407"/>
              <a:gd name="connsiteX2" fmla="*/ 1709896 w 1828958"/>
              <a:gd name="connsiteY2" fmla="*/ 2902407 h 2902407"/>
              <a:gd name="connsiteX3" fmla="*/ 0 w 1828958"/>
              <a:gd name="connsiteY3" fmla="*/ 63474 h 29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958" h="2902407">
                <a:moveTo>
                  <a:pt x="0" y="0"/>
                </a:moveTo>
                <a:lnTo>
                  <a:pt x="1828958" y="2902407"/>
                </a:lnTo>
                <a:lnTo>
                  <a:pt x="1709896" y="2902407"/>
                </a:lnTo>
                <a:lnTo>
                  <a:pt x="0" y="63474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761ECD-D92B-46AE-82CA-640023D28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3220098"/>
            <a:ext cx="2910045" cy="3637903"/>
          </a:xfrm>
          <a:custGeom>
            <a:avLst/>
            <a:gdLst>
              <a:gd name="connsiteX0" fmla="*/ 0 w 2910045"/>
              <a:gd name="connsiteY0" fmla="*/ 0 h 3637903"/>
              <a:gd name="connsiteX1" fmla="*/ 2910045 w 2910045"/>
              <a:gd name="connsiteY1" fmla="*/ 3637903 h 3637903"/>
              <a:gd name="connsiteX2" fmla="*/ 2786220 w 2910045"/>
              <a:gd name="connsiteY2" fmla="*/ 3637903 h 3637903"/>
              <a:gd name="connsiteX3" fmla="*/ 0 w 2910045"/>
              <a:gd name="connsiteY3" fmla="*/ 20366 h 363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0045" h="3637903">
                <a:moveTo>
                  <a:pt x="0" y="0"/>
                </a:moveTo>
                <a:lnTo>
                  <a:pt x="2910045" y="3637903"/>
                </a:lnTo>
                <a:lnTo>
                  <a:pt x="2786220" y="3637903"/>
                </a:lnTo>
                <a:lnTo>
                  <a:pt x="0" y="2036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28607-C55C-40FD-B2DF-6CD6A722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2845509"/>
            <a:ext cx="4149883" cy="4012491"/>
          </a:xfrm>
          <a:custGeom>
            <a:avLst/>
            <a:gdLst>
              <a:gd name="connsiteX0" fmla="*/ 0 w 4149883"/>
              <a:gd name="connsiteY0" fmla="*/ 0 h 4012491"/>
              <a:gd name="connsiteX1" fmla="*/ 4149883 w 4149883"/>
              <a:gd name="connsiteY1" fmla="*/ 4012491 h 4012491"/>
              <a:gd name="connsiteX2" fmla="*/ 2910046 w 4149883"/>
              <a:gd name="connsiteY2" fmla="*/ 4012491 h 4012491"/>
              <a:gd name="connsiteX3" fmla="*/ 0 w 4149883"/>
              <a:gd name="connsiteY3" fmla="*/ 374587 h 4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883" h="4012491">
                <a:moveTo>
                  <a:pt x="0" y="0"/>
                </a:moveTo>
                <a:lnTo>
                  <a:pt x="4149883" y="4012491"/>
                </a:lnTo>
                <a:lnTo>
                  <a:pt x="2910046" y="4012491"/>
                </a:lnTo>
                <a:lnTo>
                  <a:pt x="0" y="374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00A20C1-29A4-43E0-AB15-7931F76F8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332410"/>
            <a:ext cx="2719546" cy="3525590"/>
          </a:xfrm>
          <a:custGeom>
            <a:avLst/>
            <a:gdLst>
              <a:gd name="connsiteX0" fmla="*/ 0 w 2719546"/>
              <a:gd name="connsiteY0" fmla="*/ 0 h 3525590"/>
              <a:gd name="connsiteX1" fmla="*/ 2719546 w 2719546"/>
              <a:gd name="connsiteY1" fmla="*/ 3525590 h 3525590"/>
              <a:gd name="connsiteX2" fmla="*/ 1828959 w 2719546"/>
              <a:gd name="connsiteY2" fmla="*/ 3525590 h 3525590"/>
              <a:gd name="connsiteX3" fmla="*/ 0 w 2719546"/>
              <a:gd name="connsiteY3" fmla="*/ 623183 h 352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546" h="3525590">
                <a:moveTo>
                  <a:pt x="0" y="0"/>
                </a:moveTo>
                <a:lnTo>
                  <a:pt x="2719546" y="3525590"/>
                </a:lnTo>
                <a:lnTo>
                  <a:pt x="1828959" y="3525590"/>
                </a:lnTo>
                <a:lnTo>
                  <a:pt x="0" y="62318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C74B85-7507-F44C-F732-D6EBEA21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/>
              <a:t>Conceitos gerais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EA223B-61E3-D012-39B4-7307EEF72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9546" y="4552335"/>
            <a:ext cx="6752908" cy="1091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091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6E6C50-4155-956B-0E93-5214C87A5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607989"/>
              </p:ext>
            </p:extLst>
          </p:nvPr>
        </p:nvGraphicFramePr>
        <p:xfrm>
          <a:off x="3014712" y="456657"/>
          <a:ext cx="6969025" cy="8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4BDF1A-4F70-97D7-7658-31B01CF51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444336"/>
            <a:ext cx="2100554" cy="5070763"/>
          </a:xfrm>
        </p:spPr>
        <p:txBody>
          <a:bodyPr>
            <a:normAutofit/>
          </a:bodyPr>
          <a:lstStyle/>
          <a:p>
            <a:r>
              <a:rPr lang="pt-BR" sz="3200" dirty="0"/>
              <a:t>Midríase</a:t>
            </a:r>
          </a:p>
          <a:p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r>
              <a:rPr lang="pt-BR" sz="3200" dirty="0"/>
              <a:t>Miose</a:t>
            </a:r>
          </a:p>
        </p:txBody>
      </p:sp>
      <p:sp>
        <p:nvSpPr>
          <p:cNvPr id="10" name="Espaço Reservado para Conteúdo 5">
            <a:extLst>
              <a:ext uri="{FF2B5EF4-FFF2-40B4-BE49-F238E27FC236}">
                <a16:creationId xmlns:a16="http://schemas.microsoft.com/office/drawing/2014/main" id="{C153A64D-F069-8B92-C31D-6DE0872A5267}"/>
              </a:ext>
            </a:extLst>
          </p:cNvPr>
          <p:cNvSpPr txBox="1">
            <a:spLocks/>
          </p:cNvSpPr>
          <p:nvPr/>
        </p:nvSpPr>
        <p:spPr>
          <a:xfrm>
            <a:off x="3584865" y="831278"/>
            <a:ext cx="1974271" cy="6296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u="sng" dirty="0"/>
              <a:t>7 Letras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u="sng" dirty="0"/>
              <a:t>5 Letras</a:t>
            </a:r>
          </a:p>
        </p:txBody>
      </p:sp>
      <p:pic>
        <p:nvPicPr>
          <p:cNvPr id="12" name="Imagem 11" descr="Olhos de pessoa&#10;&#10;Descrição gerada automaticamente com confiança baixa">
            <a:extLst>
              <a:ext uri="{FF2B5EF4-FFF2-40B4-BE49-F238E27FC236}">
                <a16:creationId xmlns:a16="http://schemas.microsoft.com/office/drawing/2014/main" id="{70D0A993-E43E-9640-75D4-8BC2410AF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4" y="1541223"/>
            <a:ext cx="3579810" cy="2386540"/>
          </a:xfrm>
          <a:prstGeom prst="rect">
            <a:avLst/>
          </a:prstGeom>
        </p:spPr>
      </p:pic>
      <p:pic>
        <p:nvPicPr>
          <p:cNvPr id="21" name="Imagem 20" descr="Uma imagem contendo produtos de higiene pessoal, pequeno, marrom, rosto&#10;&#10;Descrição gerada automaticamente">
            <a:extLst>
              <a:ext uri="{FF2B5EF4-FFF2-40B4-BE49-F238E27FC236}">
                <a16:creationId xmlns:a16="http://schemas.microsoft.com/office/drawing/2014/main" id="{E1DB528C-2E20-A0A9-BE3A-B9EAA093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19549" b="5924"/>
          <a:stretch/>
        </p:blipFill>
        <p:spPr>
          <a:xfrm>
            <a:off x="6129289" y="4343399"/>
            <a:ext cx="4268062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836F2-8A38-92B7-A28A-B36E1B16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é a anormal?</a:t>
            </a:r>
          </a:p>
        </p:txBody>
      </p:sp>
      <p:pic>
        <p:nvPicPr>
          <p:cNvPr id="5" name="Espaço Reservado para Conteúdo 4" descr="Rosto de homem visto de perto&#10;&#10;Descrição gerada automaticamente">
            <a:extLst>
              <a:ext uri="{FF2B5EF4-FFF2-40B4-BE49-F238E27FC236}">
                <a16:creationId xmlns:a16="http://schemas.microsoft.com/office/drawing/2014/main" id="{0B167A7E-4559-9E76-53ED-B9C9A2192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7" y="2664069"/>
            <a:ext cx="7016261" cy="3508131"/>
          </a:xfr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DFF4D56-7B65-D610-253D-3B9B39FED7A0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2792958" y="3314698"/>
            <a:ext cx="1444934" cy="110490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D98E1292-95FB-5947-DB75-541BA28997F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821615" y="3238656"/>
            <a:ext cx="1538342" cy="117947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92B8BA2-DEF7-0AEE-6EDD-63CB79AF16EB}"/>
              </a:ext>
            </a:extLst>
          </p:cNvPr>
          <p:cNvSpPr/>
          <p:nvPr/>
        </p:nvSpPr>
        <p:spPr>
          <a:xfrm>
            <a:off x="10359957" y="2664069"/>
            <a:ext cx="1643975" cy="11491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Miose anormal?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4D45B0B-7057-A632-D87C-E7A594C90ED1}"/>
              </a:ext>
            </a:extLst>
          </p:cNvPr>
          <p:cNvSpPr/>
          <p:nvPr/>
        </p:nvSpPr>
        <p:spPr>
          <a:xfrm>
            <a:off x="1148983" y="2740111"/>
            <a:ext cx="1643975" cy="11491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Midríase anormal?</a:t>
            </a:r>
          </a:p>
        </p:txBody>
      </p:sp>
    </p:spTree>
    <p:extLst>
      <p:ext uri="{BB962C8B-B14F-4D97-AF65-F5344CB8AC3E}">
        <p14:creationId xmlns:p14="http://schemas.microsoft.com/office/powerpoint/2010/main" val="1889680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CCE5D-3B1D-3B59-D3B2-070FD63C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pt-BR" sz="2400"/>
              <a:t>Reflexo fotomotor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01B3854-3C01-6E9C-5536-5628EAD23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98" y="833804"/>
            <a:ext cx="5714168" cy="592141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32FBD56-18D1-A9A8-0741-344932FFB0C6}"/>
              </a:ext>
            </a:extLst>
          </p:cNvPr>
          <p:cNvSpPr/>
          <p:nvPr/>
        </p:nvSpPr>
        <p:spPr>
          <a:xfrm>
            <a:off x="2170982" y="2576523"/>
            <a:ext cx="2204159" cy="3859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Luz incide na retina</a:t>
            </a:r>
          </a:p>
        </p:txBody>
      </p:sp>
      <p:pic>
        <p:nvPicPr>
          <p:cNvPr id="11" name="Imagem 10" descr="Gráfico, Gráfico de funil">
            <a:extLst>
              <a:ext uri="{FF2B5EF4-FFF2-40B4-BE49-F238E27FC236}">
                <a16:creationId xmlns:a16="http://schemas.microsoft.com/office/drawing/2014/main" id="{9D397E2D-C022-B285-93CE-0BC1A0C2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89C0C7"/>
              </a:clrFrom>
              <a:clrTo>
                <a:srgbClr val="89C0C7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8500">
            <a:off x="7765323" y="-73671"/>
            <a:ext cx="1309409" cy="1309409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1F0A367-9C1F-D91C-19AB-6B7616C6D688}"/>
              </a:ext>
            </a:extLst>
          </p:cNvPr>
          <p:cNvSpPr/>
          <p:nvPr/>
        </p:nvSpPr>
        <p:spPr>
          <a:xfrm>
            <a:off x="1846196" y="3236041"/>
            <a:ext cx="2853731" cy="3859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Parte decussa no quiasma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F3D33C6-6CE8-CA92-276B-ABE55E51894E}"/>
              </a:ext>
            </a:extLst>
          </p:cNvPr>
          <p:cNvSpPr/>
          <p:nvPr/>
        </p:nvSpPr>
        <p:spPr>
          <a:xfrm>
            <a:off x="2567180" y="3897259"/>
            <a:ext cx="1411763" cy="3859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N. </a:t>
            </a:r>
            <a:r>
              <a:rPr lang="pt-BR" dirty="0" err="1"/>
              <a:t>Pré</a:t>
            </a:r>
            <a:r>
              <a:rPr lang="pt-BR" dirty="0"/>
              <a:t> </a:t>
            </a:r>
            <a:r>
              <a:rPr lang="pt-BR" dirty="0" err="1"/>
              <a:t>tectal</a:t>
            </a: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9CEEA7-F76A-D81D-3E7F-DE856491C716}"/>
              </a:ext>
            </a:extLst>
          </p:cNvPr>
          <p:cNvSpPr/>
          <p:nvPr/>
        </p:nvSpPr>
        <p:spPr>
          <a:xfrm>
            <a:off x="1755996" y="4637422"/>
            <a:ext cx="3034131" cy="3859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Fibras ipsilateral e cruzada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1023ED3-F0FD-5FC9-8BD5-6BA2ACA9F117}"/>
              </a:ext>
            </a:extLst>
          </p:cNvPr>
          <p:cNvSpPr/>
          <p:nvPr/>
        </p:nvSpPr>
        <p:spPr>
          <a:xfrm>
            <a:off x="2472985" y="5390535"/>
            <a:ext cx="1600153" cy="3859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Oculomotor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644191A6-9145-0D4B-284D-438F6D77D67E}"/>
              </a:ext>
            </a:extLst>
          </p:cNvPr>
          <p:cNvCxnSpPr>
            <a:cxnSpLocks/>
          </p:cNvCxnSpPr>
          <p:nvPr/>
        </p:nvCxnSpPr>
        <p:spPr>
          <a:xfrm flipH="1">
            <a:off x="7656844" y="3352586"/>
            <a:ext cx="763183" cy="514428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67647EFA-9BC5-9AEF-FFC3-846036443EAE}"/>
              </a:ext>
            </a:extLst>
          </p:cNvPr>
          <p:cNvCxnSpPr>
            <a:cxnSpLocks/>
          </p:cNvCxnSpPr>
          <p:nvPr/>
        </p:nvCxnSpPr>
        <p:spPr>
          <a:xfrm>
            <a:off x="8159324" y="3573981"/>
            <a:ext cx="391823" cy="220533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757CC69F-A904-255A-8282-E64873ECFE5E}"/>
              </a:ext>
            </a:extLst>
          </p:cNvPr>
          <p:cNvCxnSpPr>
            <a:cxnSpLocks/>
          </p:cNvCxnSpPr>
          <p:nvPr/>
        </p:nvCxnSpPr>
        <p:spPr>
          <a:xfrm flipH="1">
            <a:off x="6631912" y="4160018"/>
            <a:ext cx="592853" cy="723481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C688F17D-0EB3-35A3-1932-8EE409F19F50}"/>
              </a:ext>
            </a:extLst>
          </p:cNvPr>
          <p:cNvCxnSpPr>
            <a:cxnSpLocks/>
          </p:cNvCxnSpPr>
          <p:nvPr/>
        </p:nvCxnSpPr>
        <p:spPr>
          <a:xfrm>
            <a:off x="6928338" y="5732794"/>
            <a:ext cx="571703" cy="291402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FF4D6EF7-57B8-9DCC-CB50-46ABF75AF98E}"/>
              </a:ext>
            </a:extLst>
          </p:cNvPr>
          <p:cNvCxnSpPr>
            <a:cxnSpLocks/>
          </p:cNvCxnSpPr>
          <p:nvPr/>
        </p:nvCxnSpPr>
        <p:spPr>
          <a:xfrm flipV="1">
            <a:off x="7656844" y="5718580"/>
            <a:ext cx="271305" cy="159915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eta: em Forma de U 69">
            <a:extLst>
              <a:ext uri="{FF2B5EF4-FFF2-40B4-BE49-F238E27FC236}">
                <a16:creationId xmlns:a16="http://schemas.microsoft.com/office/drawing/2014/main" id="{8B28382B-2061-B79B-885E-C6EC9C1CB19C}"/>
              </a:ext>
            </a:extLst>
          </p:cNvPr>
          <p:cNvSpPr/>
          <p:nvPr/>
        </p:nvSpPr>
        <p:spPr>
          <a:xfrm rot="5665139" flipH="1">
            <a:off x="7938018" y="5471760"/>
            <a:ext cx="636996" cy="930238"/>
          </a:xfrm>
          <a:prstGeom prst="uturnArrow">
            <a:avLst>
              <a:gd name="adj1" fmla="val 11491"/>
              <a:gd name="adj2" fmla="val 14197"/>
              <a:gd name="adj3" fmla="val 37150"/>
              <a:gd name="adj4" fmla="val 47652"/>
              <a:gd name="adj5" fmla="val 41749"/>
            </a:avLst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EE83A494-CBF2-4537-683B-A986200F53EA}"/>
              </a:ext>
            </a:extLst>
          </p:cNvPr>
          <p:cNvCxnSpPr>
            <a:cxnSpLocks/>
          </p:cNvCxnSpPr>
          <p:nvPr/>
        </p:nvCxnSpPr>
        <p:spPr>
          <a:xfrm flipH="1" flipV="1">
            <a:off x="8532781" y="4160018"/>
            <a:ext cx="48511" cy="1045941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371F673F-0543-6F6C-E742-8E8D730179EA}"/>
              </a:ext>
            </a:extLst>
          </p:cNvPr>
          <p:cNvCxnSpPr>
            <a:cxnSpLocks/>
          </p:cNvCxnSpPr>
          <p:nvPr/>
        </p:nvCxnSpPr>
        <p:spPr>
          <a:xfrm flipV="1">
            <a:off x="7618806" y="4160018"/>
            <a:ext cx="58135" cy="1045941"/>
          </a:xfrm>
          <a:prstGeom prst="straightConnector1">
            <a:avLst/>
          </a:prstGeom>
          <a:ln w="762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BED3C618-C39E-5B63-CFA8-5F739148C307}"/>
              </a:ext>
            </a:extLst>
          </p:cNvPr>
          <p:cNvSpPr/>
          <p:nvPr/>
        </p:nvSpPr>
        <p:spPr>
          <a:xfrm>
            <a:off x="5895599" y="4521759"/>
            <a:ext cx="1620568" cy="46222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Reflexo consensual</a:t>
            </a:r>
          </a:p>
        </p:txBody>
      </p:sp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5B851FFB-F938-9AE0-70A3-36BC66DA5BBD}"/>
              </a:ext>
            </a:extLst>
          </p:cNvPr>
          <p:cNvSpPr/>
          <p:nvPr/>
        </p:nvSpPr>
        <p:spPr>
          <a:xfrm>
            <a:off x="8900203" y="4521758"/>
            <a:ext cx="1620568" cy="46222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Reflexo direto</a:t>
            </a:r>
          </a:p>
        </p:txBody>
      </p:sp>
    </p:spTree>
    <p:extLst>
      <p:ext uri="{BB962C8B-B14F-4D97-AF65-F5344CB8AC3E}">
        <p14:creationId xmlns:p14="http://schemas.microsoft.com/office/powerpoint/2010/main" val="8943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70" grpId="0" animBg="1"/>
      <p:bldP spid="76" grpId="0" animBg="1"/>
      <p:bldP spid="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836F2-8A38-92B7-A28A-B36E1B16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é a anormal?</a:t>
            </a:r>
          </a:p>
        </p:txBody>
      </p:sp>
      <p:pic>
        <p:nvPicPr>
          <p:cNvPr id="5" name="Espaço Reservado para Conteúdo 4" descr="Rosto de homem visto de perto&#10;&#10;Descrição gerada automaticamente">
            <a:extLst>
              <a:ext uri="{FF2B5EF4-FFF2-40B4-BE49-F238E27FC236}">
                <a16:creationId xmlns:a16="http://schemas.microsoft.com/office/drawing/2014/main" id="{0B167A7E-4559-9E76-53ED-B9C9A2192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21" y="2712326"/>
            <a:ext cx="5256315" cy="2628158"/>
          </a:xfr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7C853F7-206F-EB0F-98F0-3BB564A6F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658499"/>
              </p:ext>
            </p:extLst>
          </p:nvPr>
        </p:nvGraphicFramePr>
        <p:xfrm>
          <a:off x="1566153" y="2712326"/>
          <a:ext cx="4839068" cy="262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3695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13B82CC-B9B9-0E7E-847D-800F497B6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24037" r="66718" b="69723"/>
          <a:stretch/>
        </p:blipFill>
        <p:spPr>
          <a:xfrm>
            <a:off x="6387125" y="2214144"/>
            <a:ext cx="5022163" cy="121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E00ABA9-90DE-679E-F76D-BCF54A405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993847"/>
              </p:ext>
            </p:extLst>
          </p:nvPr>
        </p:nvGraphicFramePr>
        <p:xfrm>
          <a:off x="1482724" y="2399829"/>
          <a:ext cx="4189680" cy="255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7A36C1FC-9D64-6070-1C43-9E1F30F08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676414"/>
            <a:ext cx="5604414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7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13B82CC-B9B9-0E7E-847D-800F497B6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4" t="80759" r="7672" b="13001"/>
          <a:stretch/>
        </p:blipFill>
        <p:spPr>
          <a:xfrm>
            <a:off x="6387125" y="2214144"/>
            <a:ext cx="5022163" cy="121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E00ABA9-90DE-679E-F76D-BCF54A405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089413"/>
              </p:ext>
            </p:extLst>
          </p:nvPr>
        </p:nvGraphicFramePr>
        <p:xfrm>
          <a:off x="1482724" y="2399829"/>
          <a:ext cx="4189680" cy="255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AA4FBA0-9233-2936-C0B0-75DAE2249E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1"/>
          <a:stretch/>
        </p:blipFill>
        <p:spPr>
          <a:xfrm>
            <a:off x="6387124" y="3676414"/>
            <a:ext cx="5357159" cy="281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2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13B82CC-B9B9-0E7E-847D-800F497B6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80669" r="48057" b="13091"/>
          <a:stretch/>
        </p:blipFill>
        <p:spPr>
          <a:xfrm>
            <a:off x="6387125" y="2214144"/>
            <a:ext cx="5022163" cy="121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E00ABA9-90DE-679E-F76D-BCF54A40580B}"/>
              </a:ext>
            </a:extLst>
          </p:cNvPr>
          <p:cNvGraphicFramePr/>
          <p:nvPr/>
        </p:nvGraphicFramePr>
        <p:xfrm>
          <a:off x="1482724" y="2399829"/>
          <a:ext cx="4189680" cy="255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m 3" descr="Olhos de pessoa&#10;&#10;Descrição gerada automaticamente com confiança média">
            <a:extLst>
              <a:ext uri="{FF2B5EF4-FFF2-40B4-BE49-F238E27FC236}">
                <a16:creationId xmlns:a16="http://schemas.microsoft.com/office/drawing/2014/main" id="{96F02E9C-3828-B761-D807-7F5614BD59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b="68430"/>
          <a:stretch/>
        </p:blipFill>
        <p:spPr>
          <a:xfrm>
            <a:off x="6412535" y="3429000"/>
            <a:ext cx="4996753" cy="13540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70CFC1A-7D18-C440-7A84-0D32E04FFC45}"/>
              </a:ext>
            </a:extLst>
          </p:cNvPr>
          <p:cNvSpPr txBox="1"/>
          <p:nvPr/>
        </p:nvSpPr>
        <p:spPr>
          <a:xfrm>
            <a:off x="6096000" y="6277708"/>
            <a:ext cx="589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Hippus</a:t>
            </a:r>
            <a:r>
              <a:rPr lang="pt-BR" dirty="0"/>
              <a:t>: https://www.youtube.com/watch?v=6q5U55OznEU</a:t>
            </a:r>
          </a:p>
        </p:txBody>
      </p:sp>
    </p:spTree>
    <p:extLst>
      <p:ext uri="{BB962C8B-B14F-4D97-AF65-F5344CB8AC3E}">
        <p14:creationId xmlns:p14="http://schemas.microsoft.com/office/powerpoint/2010/main" val="12008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13B82CC-B9B9-0E7E-847D-800F497B6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3598" r="67648" b="30162"/>
          <a:stretch/>
        </p:blipFill>
        <p:spPr>
          <a:xfrm flipH="1">
            <a:off x="5859389" y="1687464"/>
            <a:ext cx="5889770" cy="142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E00ABA9-90DE-679E-F76D-BCF54A405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339075"/>
              </p:ext>
            </p:extLst>
          </p:nvPr>
        </p:nvGraphicFramePr>
        <p:xfrm>
          <a:off x="1482724" y="2399829"/>
          <a:ext cx="4189680" cy="255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EF791E91-C526-DA7D-1AA2-03709810B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9389" y="3548246"/>
            <a:ext cx="5889771" cy="15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4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713B82CC-B9B9-0E7E-847D-800F497B6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129" r="6684" b="7129"/>
          <a:stretch/>
        </p:blipFill>
        <p:spPr>
          <a:xfrm>
            <a:off x="3235981" y="273609"/>
            <a:ext cx="6294511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4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9292-FA8A-00B8-D971-853C79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respiratório no Coma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5E98591-846B-C0E8-76BF-B5B72ADC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-938" b="81801"/>
          <a:stretch/>
        </p:blipFill>
        <p:spPr>
          <a:xfrm>
            <a:off x="1484311" y="2116272"/>
            <a:ext cx="10018714" cy="1382807"/>
          </a:xfr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8EDD23D-6FDB-E786-2890-339F21118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035208"/>
              </p:ext>
            </p:extLst>
          </p:nvPr>
        </p:nvGraphicFramePr>
        <p:xfrm>
          <a:off x="1484311" y="3692768"/>
          <a:ext cx="10018713" cy="226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2106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6AFA4D4-F33D-6A9F-BF75-40C96EE41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52" y="495114"/>
            <a:ext cx="6842882" cy="58677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F49C03D-1BEF-8EFF-1668-281897870CBB}"/>
              </a:ext>
            </a:extLst>
          </p:cNvPr>
          <p:cNvSpPr txBox="1"/>
          <p:nvPr/>
        </p:nvSpPr>
        <p:spPr>
          <a:xfrm>
            <a:off x="1727200" y="3200399"/>
            <a:ext cx="2452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SARA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7CF02B9-90C0-B111-10E3-9FA300077AF7}"/>
              </a:ext>
            </a:extLst>
          </p:cNvPr>
          <p:cNvCxnSpPr/>
          <p:nvPr/>
        </p:nvCxnSpPr>
        <p:spPr>
          <a:xfrm flipV="1">
            <a:off x="5069840" y="3322320"/>
            <a:ext cx="6106160" cy="28448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DA67E2-BD3F-8C68-9352-DCA7AF178360}"/>
              </a:ext>
            </a:extLst>
          </p:cNvPr>
          <p:cNvSpPr txBox="1"/>
          <p:nvPr/>
        </p:nvSpPr>
        <p:spPr>
          <a:xfrm>
            <a:off x="10676038" y="2860655"/>
            <a:ext cx="130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SUPRA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1B4F8C-5041-7FC9-81DB-31B2F4845DFF}"/>
              </a:ext>
            </a:extLst>
          </p:cNvPr>
          <p:cNvSpPr txBox="1"/>
          <p:nvPr/>
        </p:nvSpPr>
        <p:spPr>
          <a:xfrm>
            <a:off x="10713708" y="3462658"/>
            <a:ext cx="130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38879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9292-FA8A-00B8-D971-853C79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respiratório no Coma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5E98591-846B-C0E8-76BF-B5B72ADC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21334" r="3376" b="64957"/>
          <a:stretch/>
        </p:blipFill>
        <p:spPr>
          <a:xfrm>
            <a:off x="1484311" y="2402075"/>
            <a:ext cx="10018713" cy="1026925"/>
          </a:xfr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8EDD23D-6FDB-E786-2890-339F21118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9899147"/>
              </p:ext>
            </p:extLst>
          </p:nvPr>
        </p:nvGraphicFramePr>
        <p:xfrm>
          <a:off x="1484311" y="3692768"/>
          <a:ext cx="10018713" cy="226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8471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9292-FA8A-00B8-D971-853C79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respiratório no Coma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5E98591-846B-C0E8-76BF-B5B72ADC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40515" r="3969" b="45776"/>
          <a:stretch/>
        </p:blipFill>
        <p:spPr>
          <a:xfrm>
            <a:off x="1484311" y="2402075"/>
            <a:ext cx="10018713" cy="1026925"/>
          </a:xfr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8EDD23D-6FDB-E786-2890-339F21118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6924"/>
              </p:ext>
            </p:extLst>
          </p:nvPr>
        </p:nvGraphicFramePr>
        <p:xfrm>
          <a:off x="1484311" y="3692768"/>
          <a:ext cx="10018713" cy="226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8186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9292-FA8A-00B8-D971-853C79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respiratório no Coma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5E98591-846B-C0E8-76BF-B5B72ADC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59295" r="-2172" b="26996"/>
          <a:stretch/>
        </p:blipFill>
        <p:spPr>
          <a:xfrm>
            <a:off x="1484311" y="2377117"/>
            <a:ext cx="10262212" cy="1051884"/>
          </a:xfr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8EDD23D-6FDB-E786-2890-339F21118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243103"/>
              </p:ext>
            </p:extLst>
          </p:nvPr>
        </p:nvGraphicFramePr>
        <p:xfrm>
          <a:off x="1484311" y="3692768"/>
          <a:ext cx="10018713" cy="226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807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9292-FA8A-00B8-D971-853C79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respiratório no Coma</a:t>
            </a: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5E98591-846B-C0E8-76BF-B5B72ADC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78317" r="5061" b="4536"/>
          <a:stretch/>
        </p:blipFill>
        <p:spPr>
          <a:xfrm>
            <a:off x="1484311" y="2377116"/>
            <a:ext cx="10018713" cy="1315651"/>
          </a:xfr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8EDD23D-6FDB-E786-2890-339F21118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318773"/>
              </p:ext>
            </p:extLst>
          </p:nvPr>
        </p:nvGraphicFramePr>
        <p:xfrm>
          <a:off x="1484311" y="3692768"/>
          <a:ext cx="10018713" cy="226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4660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C74B85-7507-F44C-F732-D6EBEA21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E </a:t>
            </a:r>
            <a:r>
              <a:rPr lang="en-US" sz="7200" dirty="0" err="1"/>
              <a:t>após</a:t>
            </a:r>
            <a:r>
              <a:rPr lang="en-US" sz="7200" dirty="0"/>
              <a:t> o coma?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EA223B-61E3-D012-39B4-7307EEF72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9546" y="4552335"/>
            <a:ext cx="6752908" cy="1091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927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AC18E93-7597-C860-63A2-75556EA7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Outros estados de rebaixamento</a:t>
            </a:r>
          </a:p>
        </p:txBody>
      </p:sp>
      <p:graphicFrame>
        <p:nvGraphicFramePr>
          <p:cNvPr id="7" name="Espaço Reservado para Conteúdo 4">
            <a:extLst>
              <a:ext uri="{FF2B5EF4-FFF2-40B4-BE49-F238E27FC236}">
                <a16:creationId xmlns:a16="http://schemas.microsoft.com/office/drawing/2014/main" id="{2D776ED6-6DC7-66B2-C941-A079E7E985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4310" y="2666999"/>
          <a:ext cx="1001871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368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A565F-B510-6E41-886F-7B836DB4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Síndrome do encarceramento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150A870-35E3-37D9-4F22-4FE9790F9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20" y="2176552"/>
            <a:ext cx="4114800" cy="4114800"/>
          </a:xfrm>
        </p:spPr>
      </p:pic>
      <p:pic>
        <p:nvPicPr>
          <p:cNvPr id="5" name="Imagem 4" descr="Escafandro – Wikipédia, a enciclopédia livre">
            <a:extLst>
              <a:ext uri="{FF2B5EF4-FFF2-40B4-BE49-F238E27FC236}">
                <a16:creationId xmlns:a16="http://schemas.microsoft.com/office/drawing/2014/main" id="{FA7EBDC9-43A7-5582-0847-A7CA1D41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29" y="2228850"/>
            <a:ext cx="2253141" cy="4114799"/>
          </a:xfrm>
          <a:prstGeom prst="rect">
            <a:avLst/>
          </a:prstGeom>
        </p:spPr>
      </p:pic>
      <p:pic>
        <p:nvPicPr>
          <p:cNvPr id="6" name="Imagem 5" descr="Borboletas (Ordem Lepidoptera, grupo Rhopalocera) - Brasil Escola">
            <a:extLst>
              <a:ext uri="{FF2B5EF4-FFF2-40B4-BE49-F238E27FC236}">
                <a16:creationId xmlns:a16="http://schemas.microsoft.com/office/drawing/2014/main" id="{0AC7C3A1-5E80-A460-FBD5-26F052159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62" y="3000375"/>
            <a:ext cx="2466975" cy="1847850"/>
          </a:xfrm>
          <a:prstGeom prst="rect">
            <a:avLst/>
          </a:prstGeom>
        </p:spPr>
      </p:pic>
      <p:pic>
        <p:nvPicPr>
          <p:cNvPr id="7" name="Imagem 6" descr="O Escafandro e a Borboleta | Cinema em Cena - www.cinemaemcena.com.br">
            <a:extLst>
              <a:ext uri="{FF2B5EF4-FFF2-40B4-BE49-F238E27FC236}">
                <a16:creationId xmlns:a16="http://schemas.microsoft.com/office/drawing/2014/main" id="{ABF348FC-1FA4-4481-00C3-01C8F2172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2224088"/>
            <a:ext cx="2822814" cy="41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6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059B6-ADD8-488A-B346-63289E90D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9B42B4-BC82-4495-A6F9-A28167B56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3CC168C-2AD4-4FFB-9F25-420ED6514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C9F369A-6158-4AE8-BA04-138A9DFF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C7B1DF4-AD98-42A8-820F-667A3DCC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1C58B74-3656-4FD5-AC47-EE3A59EBB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B349A01-D803-4A18-B608-47BFCED43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655827-B42D-4180-88D3-D83F25E4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4ACCB06-563C-4ADE-B4D6-1FE9F723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955594"/>
            <a:ext cx="1828958" cy="2902407"/>
          </a:xfrm>
          <a:custGeom>
            <a:avLst/>
            <a:gdLst>
              <a:gd name="connsiteX0" fmla="*/ 0 w 1828958"/>
              <a:gd name="connsiteY0" fmla="*/ 0 h 2902407"/>
              <a:gd name="connsiteX1" fmla="*/ 1828958 w 1828958"/>
              <a:gd name="connsiteY1" fmla="*/ 2902407 h 2902407"/>
              <a:gd name="connsiteX2" fmla="*/ 1709896 w 1828958"/>
              <a:gd name="connsiteY2" fmla="*/ 2902407 h 2902407"/>
              <a:gd name="connsiteX3" fmla="*/ 0 w 1828958"/>
              <a:gd name="connsiteY3" fmla="*/ 63474 h 29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958" h="2902407">
                <a:moveTo>
                  <a:pt x="0" y="0"/>
                </a:moveTo>
                <a:lnTo>
                  <a:pt x="1828958" y="2902407"/>
                </a:lnTo>
                <a:lnTo>
                  <a:pt x="1709896" y="2902407"/>
                </a:lnTo>
                <a:lnTo>
                  <a:pt x="0" y="63474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0761ECD-D92B-46AE-82CA-640023D28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3220098"/>
            <a:ext cx="2910045" cy="3637903"/>
          </a:xfrm>
          <a:custGeom>
            <a:avLst/>
            <a:gdLst>
              <a:gd name="connsiteX0" fmla="*/ 0 w 2910045"/>
              <a:gd name="connsiteY0" fmla="*/ 0 h 3637903"/>
              <a:gd name="connsiteX1" fmla="*/ 2910045 w 2910045"/>
              <a:gd name="connsiteY1" fmla="*/ 3637903 h 3637903"/>
              <a:gd name="connsiteX2" fmla="*/ 2786220 w 2910045"/>
              <a:gd name="connsiteY2" fmla="*/ 3637903 h 3637903"/>
              <a:gd name="connsiteX3" fmla="*/ 0 w 2910045"/>
              <a:gd name="connsiteY3" fmla="*/ 20366 h 363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0045" h="3637903">
                <a:moveTo>
                  <a:pt x="0" y="0"/>
                </a:moveTo>
                <a:lnTo>
                  <a:pt x="2910045" y="3637903"/>
                </a:lnTo>
                <a:lnTo>
                  <a:pt x="2786220" y="3637903"/>
                </a:lnTo>
                <a:lnTo>
                  <a:pt x="0" y="2036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28607-C55C-40FD-B2DF-6CD6A722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2845509"/>
            <a:ext cx="4149883" cy="4012491"/>
          </a:xfrm>
          <a:custGeom>
            <a:avLst/>
            <a:gdLst>
              <a:gd name="connsiteX0" fmla="*/ 0 w 4149883"/>
              <a:gd name="connsiteY0" fmla="*/ 0 h 4012491"/>
              <a:gd name="connsiteX1" fmla="*/ 4149883 w 4149883"/>
              <a:gd name="connsiteY1" fmla="*/ 4012491 h 4012491"/>
              <a:gd name="connsiteX2" fmla="*/ 2910046 w 4149883"/>
              <a:gd name="connsiteY2" fmla="*/ 4012491 h 4012491"/>
              <a:gd name="connsiteX3" fmla="*/ 0 w 4149883"/>
              <a:gd name="connsiteY3" fmla="*/ 374587 h 4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883" h="4012491">
                <a:moveTo>
                  <a:pt x="0" y="0"/>
                </a:moveTo>
                <a:lnTo>
                  <a:pt x="4149883" y="4012491"/>
                </a:lnTo>
                <a:lnTo>
                  <a:pt x="2910046" y="4012491"/>
                </a:lnTo>
                <a:lnTo>
                  <a:pt x="0" y="374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00A20C1-29A4-43E0-AB15-7931F76F8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332410"/>
            <a:ext cx="2719546" cy="3525590"/>
          </a:xfrm>
          <a:custGeom>
            <a:avLst/>
            <a:gdLst>
              <a:gd name="connsiteX0" fmla="*/ 0 w 2719546"/>
              <a:gd name="connsiteY0" fmla="*/ 0 h 3525590"/>
              <a:gd name="connsiteX1" fmla="*/ 2719546 w 2719546"/>
              <a:gd name="connsiteY1" fmla="*/ 3525590 h 3525590"/>
              <a:gd name="connsiteX2" fmla="*/ 1828959 w 2719546"/>
              <a:gd name="connsiteY2" fmla="*/ 3525590 h 3525590"/>
              <a:gd name="connsiteX3" fmla="*/ 0 w 2719546"/>
              <a:gd name="connsiteY3" fmla="*/ 623183 h 352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546" h="3525590">
                <a:moveTo>
                  <a:pt x="0" y="0"/>
                </a:moveTo>
                <a:lnTo>
                  <a:pt x="2719546" y="3525590"/>
                </a:lnTo>
                <a:lnTo>
                  <a:pt x="1828959" y="3525590"/>
                </a:lnTo>
                <a:lnTo>
                  <a:pt x="0" y="62318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D7BDF69-6DFE-BBB3-A83A-3CB5C1BE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/>
              <a:t>Morte encefálica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79925CB-3A76-8013-37FF-DD82C3537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9546" y="4552335"/>
            <a:ext cx="6752908" cy="1091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98421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885A892-32B4-5760-6D1B-21A43100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D0F256B0-FA51-8536-B233-6DF10F8A6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971801"/>
              </p:ext>
            </p:extLst>
          </p:nvPr>
        </p:nvGraphicFramePr>
        <p:xfrm>
          <a:off x="1484311" y="2667000"/>
          <a:ext cx="5496782" cy="303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662C929C-CF52-4155-D04F-AD47B027024F}"/>
              </a:ext>
            </a:extLst>
          </p:cNvPr>
          <p:cNvSpPr/>
          <p:nvPr/>
        </p:nvSpPr>
        <p:spPr>
          <a:xfrm>
            <a:off x="8458200" y="3367453"/>
            <a:ext cx="3044824" cy="145952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/>
              <a:t>Morte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CE4477C7-8B53-09D6-6FA2-36AE81372C37}"/>
              </a:ext>
            </a:extLst>
          </p:cNvPr>
          <p:cNvSpPr/>
          <p:nvPr/>
        </p:nvSpPr>
        <p:spPr>
          <a:xfrm>
            <a:off x="7121769" y="3921369"/>
            <a:ext cx="1019908" cy="4982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65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8C059-E242-ED1C-5F65-6202D3EB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9C5A582-17F8-CB52-D426-4D641B6D2C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129533"/>
              </p:ext>
            </p:extLst>
          </p:nvPr>
        </p:nvGraphicFramePr>
        <p:xfrm>
          <a:off x="1484310" y="2666999"/>
          <a:ext cx="1001871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33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901FD-CFA9-F794-4534-AF3DC12B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FE53C744-8AD9-D8D8-9FF0-07E84ED98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099"/>
            <a:ext cx="5722225" cy="3778828"/>
          </a:xfr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289ACBBD-8D9D-5F79-0882-C80E0D329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1818"/>
          <a:stretch/>
        </p:blipFill>
        <p:spPr>
          <a:xfrm>
            <a:off x="5722225" y="1058141"/>
            <a:ext cx="6399864" cy="4741718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77A99148-FF20-8B98-6B57-6673B9B38854}"/>
              </a:ext>
            </a:extLst>
          </p:cNvPr>
          <p:cNvSpPr/>
          <p:nvPr/>
        </p:nvSpPr>
        <p:spPr>
          <a:xfrm>
            <a:off x="1738105" y="2183822"/>
            <a:ext cx="2161310" cy="13315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33A69C8-CD1D-84BF-B985-68F6D0686254}"/>
              </a:ext>
            </a:extLst>
          </p:cNvPr>
          <p:cNvSpPr/>
          <p:nvPr/>
        </p:nvSpPr>
        <p:spPr>
          <a:xfrm>
            <a:off x="1738105" y="3411680"/>
            <a:ext cx="1015255" cy="6076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1A00252-E338-5C2C-63D7-94093FD53B3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7359" y="3459192"/>
            <a:ext cx="536745" cy="5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C28B37-72B8-95D8-198B-B07B892A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Lá vem história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9E3B5-2A99-B72A-8F56-61DF629F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56880"/>
            <a:ext cx="10018713" cy="3733801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300" dirty="0"/>
              <a:t>Sexo masculino, 18 anos de idade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300" dirty="0"/>
              <a:t>Sem histórico médico significativo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300" dirty="0"/>
              <a:t>Vítima de TCE por PAF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300" dirty="0"/>
              <a:t>Orifício de entrada do projétil em região parietal esquerda </a:t>
            </a:r>
            <a:r>
              <a:rPr lang="pt-BR" sz="2300" dirty="0" err="1"/>
              <a:t>esquerda</a:t>
            </a:r>
            <a:r>
              <a:rPr lang="pt-BR" sz="2300" dirty="0"/>
              <a:t> e de saída em temporal direito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300" dirty="0"/>
              <a:t>Encontrado em GCS = 4/15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300" dirty="0"/>
              <a:t>Foi sedado, curarizado (</a:t>
            </a:r>
            <a:r>
              <a:rPr lang="pt-BR" sz="2300" dirty="0" err="1"/>
              <a:t>succinilcolina</a:t>
            </a:r>
            <a:r>
              <a:rPr lang="pt-BR" sz="2300" dirty="0"/>
              <a:t> 70 mg + </a:t>
            </a:r>
            <a:r>
              <a:rPr lang="pt-BR" sz="2300" dirty="0" err="1"/>
              <a:t>midazolan</a:t>
            </a:r>
            <a:r>
              <a:rPr lang="pt-BR" sz="2300" dirty="0"/>
              <a:t> 15 mg) e intubado sem intercorrências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C0F9E7-4A0B-2ECB-2F70-2BD5F45F5646}"/>
              </a:ext>
            </a:extLst>
          </p:cNvPr>
          <p:cNvSpPr txBox="1"/>
          <p:nvPr/>
        </p:nvSpPr>
        <p:spPr>
          <a:xfrm>
            <a:off x="7104184" y="6498595"/>
            <a:ext cx="4712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Lazaru's</a:t>
            </a:r>
            <a:r>
              <a:rPr lang="en-US" sz="1100" dirty="0"/>
              <a:t> sign: complex spinal reflex in brain death - report of two cases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03538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ço Reservado para Conteúdo 10">
            <a:extLst>
              <a:ext uri="{FF2B5EF4-FFF2-40B4-BE49-F238E27FC236}">
                <a16:creationId xmlns:a16="http://schemas.microsoft.com/office/drawing/2014/main" id="{18E2E286-31E3-BAFD-95F7-4A89B0297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364732"/>
              </p:ext>
            </p:extLst>
          </p:nvPr>
        </p:nvGraphicFramePr>
        <p:xfrm>
          <a:off x="1494691" y="730916"/>
          <a:ext cx="5464844" cy="5643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19C0F9E7-4A0B-2ECB-2F70-2BD5F45F5646}"/>
              </a:ext>
            </a:extLst>
          </p:cNvPr>
          <p:cNvSpPr txBox="1"/>
          <p:nvPr/>
        </p:nvSpPr>
        <p:spPr>
          <a:xfrm>
            <a:off x="7104184" y="6498595"/>
            <a:ext cx="4712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Fonte: </a:t>
            </a:r>
            <a:r>
              <a:rPr lang="en-US" sz="1100" dirty="0" err="1"/>
              <a:t>Lazaru's</a:t>
            </a:r>
            <a:r>
              <a:rPr lang="en-US" sz="1100" dirty="0"/>
              <a:t> sign: complex spinal reflex in brain death - report of two cases </a:t>
            </a:r>
            <a:endParaRPr lang="pt-BR" sz="1100" dirty="0"/>
          </a:p>
        </p:txBody>
      </p:sp>
      <p:pic>
        <p:nvPicPr>
          <p:cNvPr id="10" name="Imagem 9" descr="Foto em preto e branco de crustáceo&#10;&#10;Descrição gerada automaticamente">
            <a:extLst>
              <a:ext uri="{FF2B5EF4-FFF2-40B4-BE49-F238E27FC236}">
                <a16:creationId xmlns:a16="http://schemas.microsoft.com/office/drawing/2014/main" id="{3DD29924-2FF5-43F7-F3B0-12770D8DA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35" y="607079"/>
            <a:ext cx="5098544" cy="5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3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C28B37-72B8-95D8-198B-B07B892A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história continua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9E3B5-2A99-B72A-8F56-61DF629F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90343"/>
            <a:ext cx="10018713" cy="3733801"/>
          </a:xfrm>
        </p:spPr>
        <p:txBody>
          <a:bodyPr>
            <a:normAutofit fontScale="925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300" dirty="0"/>
              <a:t>Evoluiu, seis horas após, para ECG = 3/11, com pupilas midriáticas e não-reativas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300" dirty="0"/>
              <a:t>Ao longo das primeiras 24 horas após a admissão, o paciente permaneceu em coma profundo, sem respostas motoras ou verbais. Reflexos do tronco cerebral, como o reflexo de tosse, o reflexo de vômito e a resposta pupilar à luz, estavam ausentes.</a:t>
            </a:r>
          </a:p>
          <a:p>
            <a:r>
              <a:rPr lang="pt-BR" sz="2300" dirty="0"/>
              <a:t>Devido à gravidade das lesões cerebrais e à ausência de atividade neurológica</a:t>
            </a:r>
          </a:p>
          <a:p>
            <a:pPr lvl="1"/>
            <a:r>
              <a:rPr lang="pt-BR" sz="2300" dirty="0"/>
              <a:t>Entrado em contato com a família que informou que não autorizam a abertura de protocolo de Morte encefálica</a:t>
            </a:r>
          </a:p>
          <a:p>
            <a:pPr lvl="1"/>
            <a:r>
              <a:rPr lang="pt-BR" sz="2300" dirty="0"/>
              <a:t>O paciente nunca desejou ser doador de órgãos por acreditar que os médicos iriam desistir dele para pegar os seus órgãos.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7700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C28B37-72B8-95D8-198B-B07B892A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92804"/>
          </a:xfrm>
        </p:spPr>
        <p:txBody>
          <a:bodyPr/>
          <a:lstStyle/>
          <a:p>
            <a:r>
              <a:rPr lang="pt-BR" dirty="0"/>
              <a:t>Lá vem história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9E3B5-2A99-B72A-8F56-61DF629F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90344"/>
            <a:ext cx="10018713" cy="1778542"/>
          </a:xfrm>
        </p:spPr>
        <p:txBody>
          <a:bodyPr>
            <a:normAutofit fontScale="92500" lnSpcReduction="20000"/>
          </a:bodyPr>
          <a:lstStyle/>
          <a:p>
            <a:r>
              <a:rPr lang="pt-BR" sz="2300" dirty="0"/>
              <a:t>Devido à gravidade das lesões cerebrais e à ausência de atividade neurológica</a:t>
            </a:r>
          </a:p>
          <a:p>
            <a:pPr lvl="1"/>
            <a:r>
              <a:rPr lang="pt-BR" sz="2300" dirty="0"/>
              <a:t>Entrado em contato com a família que informou que não autorizam a abertura de protocolo de Morte encefálica</a:t>
            </a:r>
          </a:p>
          <a:p>
            <a:pPr lvl="1"/>
            <a:r>
              <a:rPr lang="pt-BR" sz="2300" dirty="0"/>
              <a:t>O paciente nunca desejou ser doador de órgãos por acreditar que os médicos iriam desistir dele para pegar os seus órgãos.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0C9ED2-4CD9-52C9-533F-187734B92127}"/>
              </a:ext>
            </a:extLst>
          </p:cNvPr>
          <p:cNvSpPr/>
          <p:nvPr/>
        </p:nvSpPr>
        <p:spPr>
          <a:xfrm>
            <a:off x="1799618" y="4455269"/>
            <a:ext cx="2169267" cy="943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E agora?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505C555-63A2-1825-B11E-3FE45566C5BF}"/>
              </a:ext>
            </a:extLst>
          </p:cNvPr>
          <p:cNvSpPr/>
          <p:nvPr/>
        </p:nvSpPr>
        <p:spPr>
          <a:xfrm>
            <a:off x="4348263" y="5107022"/>
            <a:ext cx="2733473" cy="583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Independe da doação de órgãos e da </a:t>
            </a:r>
            <a:r>
              <a:rPr lang="pt-BR" dirty="0" err="1"/>
              <a:t>familia</a:t>
            </a:r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44617F1-E5BF-E5BC-8FC0-AF27DBE1AED0}"/>
              </a:ext>
            </a:extLst>
          </p:cNvPr>
          <p:cNvSpPr/>
          <p:nvPr/>
        </p:nvSpPr>
        <p:spPr>
          <a:xfrm>
            <a:off x="4348263" y="4163439"/>
            <a:ext cx="2733473" cy="583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Ato médico e ético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5A72449-20D9-7B98-A2AC-C0D5E70B4724}"/>
              </a:ext>
            </a:extLst>
          </p:cNvPr>
          <p:cNvSpPr/>
          <p:nvPr/>
        </p:nvSpPr>
        <p:spPr>
          <a:xfrm>
            <a:off x="7383294" y="4567136"/>
            <a:ext cx="839823" cy="7198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26D9D50-2D51-E108-380D-1C2E1B939E16}"/>
              </a:ext>
            </a:extLst>
          </p:cNvPr>
          <p:cNvSpPr/>
          <p:nvPr/>
        </p:nvSpPr>
        <p:spPr>
          <a:xfrm>
            <a:off x="8524675" y="3886201"/>
            <a:ext cx="2796768" cy="20817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Abertura de protocolo</a:t>
            </a:r>
          </a:p>
        </p:txBody>
      </p:sp>
    </p:spTree>
    <p:extLst>
      <p:ext uri="{BB962C8B-B14F-4D97-AF65-F5344CB8AC3E}">
        <p14:creationId xmlns:p14="http://schemas.microsoft.com/office/powerpoint/2010/main" val="108716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C28B37-72B8-95D8-198B-B07B892A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>
            <a:normAutofit/>
          </a:bodyPr>
          <a:lstStyle/>
          <a:p>
            <a:r>
              <a:rPr lang="pt-BR" dirty="0"/>
              <a:t>Condições clínica</a:t>
            </a:r>
          </a:p>
        </p:txBody>
      </p:sp>
      <p:pic>
        <p:nvPicPr>
          <p:cNvPr id="7" name="Graphic 6" descr="Hospital First Aid">
            <a:extLst>
              <a:ext uri="{FF2B5EF4-FFF2-40B4-BE49-F238E27FC236}">
                <a16:creationId xmlns:a16="http://schemas.microsoft.com/office/drawing/2014/main" id="{7C1A1C86-A2F8-517F-3DF1-21A1B4A15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7761" y="2743199"/>
            <a:ext cx="3047999" cy="30479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9E3B5-2A99-B72A-8F56-61DF629F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36" y="2666999"/>
            <a:ext cx="5486687" cy="3124201"/>
          </a:xfrm>
        </p:spPr>
        <p:txBody>
          <a:bodyPr anchor="t">
            <a:normAutofit/>
          </a:bodyPr>
          <a:lstStyle/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dirty="0"/>
              <a:t> A temperatura axilar (</a:t>
            </a:r>
            <a:r>
              <a:rPr lang="pt-BR" dirty="0" err="1"/>
              <a:t>tax</a:t>
            </a:r>
            <a:r>
              <a:rPr lang="pt-BR" dirty="0"/>
              <a:t>) era de 35,4ºC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dirty="0"/>
              <a:t>Natremia era 148 </a:t>
            </a:r>
            <a:r>
              <a:rPr lang="pt-BR" dirty="0" err="1"/>
              <a:t>mEq</a:t>
            </a:r>
            <a:r>
              <a:rPr lang="pt-BR" dirty="0"/>
              <a:t>/</a:t>
            </a:r>
            <a:r>
              <a:rPr lang="pt-BR" dirty="0" err="1"/>
              <a:t>dL</a:t>
            </a:r>
            <a:endParaRPr lang="pt-BR" dirty="0"/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dirty="0"/>
              <a:t>PAM de 80 mmHg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dirty="0"/>
              <a:t>Sem distúrbio metabólico grave</a:t>
            </a:r>
          </a:p>
          <a:p>
            <a:pPr rtl="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dirty="0"/>
              <a:t>Retirada  por tempo adequado de medicações sedativas e bloqueadoras </a:t>
            </a:r>
            <a:r>
              <a:rPr lang="pt-BR" dirty="0" err="1"/>
              <a:t>neuromuscualres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72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clínico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16F713A-889A-5B01-796A-16C54E773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685604"/>
              </p:ext>
            </p:extLst>
          </p:nvPr>
        </p:nvGraphicFramePr>
        <p:xfrm>
          <a:off x="1484310" y="2667000"/>
          <a:ext cx="10018713" cy="114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1E2254A-E128-B50D-8A29-349855410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2512416"/>
              </p:ext>
            </p:extLst>
          </p:nvPr>
        </p:nvGraphicFramePr>
        <p:xfrm>
          <a:off x="2295727" y="4690353"/>
          <a:ext cx="8001842" cy="200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14AE4ECF-2DA7-1176-6B19-901B8E7ACC1E}"/>
              </a:ext>
            </a:extLst>
          </p:cNvPr>
          <p:cNvSpPr/>
          <p:nvPr/>
        </p:nvSpPr>
        <p:spPr>
          <a:xfrm>
            <a:off x="4928680" y="3832698"/>
            <a:ext cx="2334639" cy="7198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Você permite?</a:t>
            </a:r>
          </a:p>
        </p:txBody>
      </p:sp>
    </p:spTree>
    <p:extLst>
      <p:ext uri="{BB962C8B-B14F-4D97-AF65-F5344CB8AC3E}">
        <p14:creationId xmlns:p14="http://schemas.microsoft.com/office/powerpoint/2010/main" val="10179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 e segundo testes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23191-3F6E-7152-6A35-EFD13C92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131277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ECG = 3/15, reflexos: consensual e direto -/- , </a:t>
            </a:r>
            <a:r>
              <a:rPr lang="pt-BR" sz="2400" dirty="0" err="1"/>
              <a:t>corneano</a:t>
            </a:r>
            <a:r>
              <a:rPr lang="pt-BR" sz="2400" dirty="0"/>
              <a:t> -/-, óculo cefálico ausente, vestíbulo calórico ausente bilateralmente e sem resposta ao estímulo traqueal. 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5CFA40F-E62A-5D90-F5D9-44F514D8C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46" y="3798277"/>
            <a:ext cx="7592908" cy="30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 e segundo testes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23191-3F6E-7152-6A35-EFD13C92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131277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ECG = 3/15, reflexos: consensual e direto -/- , </a:t>
            </a:r>
            <a:r>
              <a:rPr lang="pt-BR" sz="2400" dirty="0" err="1"/>
              <a:t>corneano</a:t>
            </a:r>
            <a:r>
              <a:rPr lang="pt-BR" sz="2400" dirty="0"/>
              <a:t> -/-, óculo cefálico ausente, vestíbulo calórico ausente bilateralmente e sem resposta ao estímulo traqueal. </a:t>
            </a:r>
          </a:p>
        </p:txBody>
      </p:sp>
      <p:pic>
        <p:nvPicPr>
          <p:cNvPr id="6" name="Imagem 5" descr="Foto de mulher&#10;&#10;Descrição gerada automaticamente">
            <a:extLst>
              <a:ext uri="{FF2B5EF4-FFF2-40B4-BE49-F238E27FC236}">
                <a16:creationId xmlns:a16="http://schemas.microsoft.com/office/drawing/2014/main" id="{0E63D826-B100-C192-2F88-ABAB5EFBE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6"/>
          <a:stretch/>
        </p:blipFill>
        <p:spPr>
          <a:xfrm>
            <a:off x="3305907" y="3798278"/>
            <a:ext cx="5779099" cy="300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4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 e segundo testes</a:t>
            </a:r>
          </a:p>
        </p:txBody>
      </p:sp>
      <p:pic>
        <p:nvPicPr>
          <p:cNvPr id="5" name="Espaço Reservado para Conteúdo 4" descr="Uma imagem contendo no interior, deitado, pequeno, quarto de hospital&#10;&#10;Descrição gerada automaticamente">
            <a:extLst>
              <a:ext uri="{FF2B5EF4-FFF2-40B4-BE49-F238E27FC236}">
                <a16:creationId xmlns:a16="http://schemas.microsoft.com/office/drawing/2014/main" id="{192105EB-2A22-C43D-E0BF-77AD1B32E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52" y="1907636"/>
            <a:ext cx="7457886" cy="5023931"/>
          </a:xfrm>
        </p:spPr>
      </p:pic>
    </p:spTree>
    <p:extLst>
      <p:ext uri="{BB962C8B-B14F-4D97-AF65-F5344CB8AC3E}">
        <p14:creationId xmlns:p14="http://schemas.microsoft.com/office/powerpoint/2010/main" val="1225193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 e segundo testes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23191-3F6E-7152-6A35-EFD13C92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131277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ECG = 3/15, reflexos: consensual e direto -/- , </a:t>
            </a:r>
            <a:r>
              <a:rPr lang="pt-BR" sz="2400" dirty="0" err="1"/>
              <a:t>corneano</a:t>
            </a:r>
            <a:r>
              <a:rPr lang="pt-BR" sz="2400" dirty="0"/>
              <a:t> -/-, óculo cefálico ausente, vestíbulo calórico ausente bilateralmente e sem resposta ao estímulo traqueal.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73D214-6408-D323-C460-D6E63E67F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569" y="4026878"/>
            <a:ext cx="2582194" cy="2438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3F246C-1A56-F898-6D7B-BC6411F70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4430" y="4026878"/>
            <a:ext cx="2429796" cy="24384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D786287-BF9E-DD22-4BC8-29FBA37C85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26" y="4026878"/>
            <a:ext cx="2429796" cy="24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88D766C2-927C-5304-4D7F-ADB7BA06A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08" y="471611"/>
            <a:ext cx="5813713" cy="5329238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4D76DBC-3DB1-698F-146D-401EC92AE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701101"/>
              </p:ext>
            </p:extLst>
          </p:nvPr>
        </p:nvGraphicFramePr>
        <p:xfrm>
          <a:off x="6096000" y="306080"/>
          <a:ext cx="5603922" cy="6245839"/>
        </p:xfrm>
        <a:graphic>
          <a:graphicData uri="http://schemas.openxmlformats.org/drawingml/2006/table">
            <a:tbl>
              <a:tblPr/>
              <a:tblGrid>
                <a:gridCol w="2801961">
                  <a:extLst>
                    <a:ext uri="{9D8B030D-6E8A-4147-A177-3AD203B41FA5}">
                      <a16:colId xmlns:a16="http://schemas.microsoft.com/office/drawing/2014/main" val="4213809090"/>
                    </a:ext>
                  </a:extLst>
                </a:gridCol>
                <a:gridCol w="2801961">
                  <a:extLst>
                    <a:ext uri="{9D8B030D-6E8A-4147-A177-3AD203B41FA5}">
                      <a16:colId xmlns:a16="http://schemas.microsoft.com/office/drawing/2014/main" val="823945278"/>
                    </a:ext>
                  </a:extLst>
                </a:gridCol>
              </a:tblGrid>
              <a:tr h="290596">
                <a:tc gridSpan="2">
                  <a:txBody>
                    <a:bodyPr/>
                    <a:lstStyle/>
                    <a:p>
                      <a:r>
                        <a:rPr lang="pt-BR" sz="1600" b="1" dirty="0"/>
                        <a:t>Focal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6861"/>
                  </a:ext>
                </a:extLst>
              </a:tr>
              <a:tr h="1198215">
                <a:tc>
                  <a:txBody>
                    <a:bodyPr/>
                    <a:lstStyle/>
                    <a:p>
                      <a:r>
                        <a:rPr lang="pt-BR" sz="1600" dirty="0"/>
                        <a:t>Distúrbios estruturais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hlinkClick r:id="rId3" tooltip="Abscesso encefálico"/>
                        </a:rPr>
                        <a:t>Abscesso encefálico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4" tooltip="Visão geral dos tumores intracranianos"/>
                        </a:rPr>
                        <a:t>Tumor cerebral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5" tooltip="Trauma cranioencefálico (TCE)"/>
                        </a:rPr>
                        <a:t>Traumatismo craniano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Hidrocefalia (aguda)</a:t>
                      </a:r>
                    </a:p>
                    <a:p>
                      <a:r>
                        <a:rPr lang="pt-BR" sz="1000" dirty="0"/>
                        <a:t>Hemorragia </a:t>
                      </a:r>
                      <a:r>
                        <a:rPr lang="pt-BR" sz="1000" dirty="0" err="1"/>
                        <a:t>intraparenquimatosa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6" tooltip="Hemorragia subaracnoidea"/>
                        </a:rPr>
                        <a:t>Hemorragia </a:t>
                      </a:r>
                      <a:r>
                        <a:rPr lang="pt-BR" sz="1000" dirty="0" err="1">
                          <a:hlinkClick r:id="rId6" tooltip="Hemorragia subaracnoidea"/>
                        </a:rPr>
                        <a:t>subaracnoidea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Infarto ou hemorragia </a:t>
                      </a:r>
                      <a:r>
                        <a:rPr lang="pt-BR" sz="1000" dirty="0" err="1"/>
                        <a:t>parenquima</a:t>
                      </a:r>
                      <a:endParaRPr lang="pt-BR" sz="1000" dirty="0"/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251998"/>
                  </a:ext>
                </a:extLst>
              </a:tr>
              <a:tr h="290596">
                <a:tc>
                  <a:txBody>
                    <a:bodyPr/>
                    <a:lstStyle/>
                    <a:p>
                      <a:r>
                        <a:rPr lang="pt-BR" sz="1600" dirty="0"/>
                        <a:t>Distúrbios não estruturais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hlinkClick r:id="rId7" tooltip="Transtornos convulsivos"/>
                        </a:rPr>
                        <a:t>Crises epilépticas</a:t>
                      </a:r>
                      <a:endParaRPr lang="pt-BR" sz="1000" dirty="0"/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542927"/>
                  </a:ext>
                </a:extLst>
              </a:tr>
              <a:tr h="559520">
                <a:tc gridSpan="2">
                  <a:txBody>
                    <a:bodyPr/>
                    <a:lstStyle/>
                    <a:p>
                      <a:endParaRPr lang="pt-BR" sz="1600" dirty="0"/>
                    </a:p>
                    <a:p>
                      <a:r>
                        <a:rPr lang="pt-BR" sz="1600" b="1" dirty="0"/>
                        <a:t>Difusa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822182"/>
                  </a:ext>
                </a:extLst>
              </a:tr>
              <a:tr h="1366293">
                <a:tc>
                  <a:txBody>
                    <a:bodyPr/>
                    <a:lstStyle/>
                    <a:p>
                      <a:r>
                        <a:rPr lang="pt-BR" sz="1600" dirty="0"/>
                        <a:t>Distúrbios metabólicos </a:t>
                      </a:r>
                      <a:r>
                        <a:rPr lang="pt-BR" sz="1600" dirty="0" err="1"/>
                        <a:t>hipóxicos</a:t>
                      </a:r>
                      <a:r>
                        <a:rPr lang="pt-BR" sz="1600" dirty="0"/>
                        <a:t> ou isquêmicos e endócrinos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hlinkClick r:id="rId8" tooltip="Cetoacidose diabética (CAD)"/>
                        </a:rPr>
                        <a:t>Cetoacidose diabética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Hiperglicemia</a:t>
                      </a:r>
                    </a:p>
                    <a:p>
                      <a:r>
                        <a:rPr lang="pt-BR" sz="1000" dirty="0" err="1">
                          <a:hlinkClick r:id="rId9" tooltip="Hipernatremia"/>
                        </a:rPr>
                        <a:t>Hipo</a:t>
                      </a:r>
                      <a:r>
                        <a:rPr lang="pt-BR" sz="1000" dirty="0">
                          <a:hlinkClick r:id="rId9" tooltip="Hipernatremia"/>
                        </a:rPr>
                        <a:t> ou Hipernatremia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 </a:t>
                      </a:r>
                      <a:r>
                        <a:rPr lang="pt-BR" sz="1000" dirty="0">
                          <a:hlinkClick r:id="rId10" tooltip="Hipoglicemia"/>
                        </a:rPr>
                        <a:t>Hipoglicemia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11" tooltip="Hipotireoidismo"/>
                        </a:rPr>
                        <a:t>Hipotireoidismo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12" tooltip="Visão geral de insuficiência respiratória"/>
                        </a:rPr>
                        <a:t>Insuficiência respiratória</a:t>
                      </a:r>
                      <a:r>
                        <a:rPr lang="pt-BR" sz="1000" dirty="0"/>
                        <a:t> ou </a:t>
                      </a:r>
                      <a:r>
                        <a:rPr lang="pt-BR" sz="1000" dirty="0">
                          <a:hlinkClick r:id="rId13" tooltip="Insuficiência cardíaca (IC)"/>
                        </a:rPr>
                        <a:t>insuficiência cardíaca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Uremia, </a:t>
                      </a:r>
                      <a:r>
                        <a:rPr lang="pt-BR" sz="1000" dirty="0" err="1"/>
                        <a:t>hepatica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Outros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632343"/>
                  </a:ext>
                </a:extLst>
              </a:tr>
              <a:tr h="525904">
                <a:tc>
                  <a:txBody>
                    <a:bodyPr/>
                    <a:lstStyle/>
                    <a:p>
                      <a:r>
                        <a:rPr lang="pt-BR" sz="1600" dirty="0"/>
                        <a:t>Infecções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hlinkClick r:id="rId14" tooltip="Encefalite"/>
                        </a:rPr>
                        <a:t>Encefalite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15" tooltip="Visão geral da meningite"/>
                        </a:rPr>
                        <a:t>Meningite</a:t>
                      </a:r>
                      <a:endParaRPr lang="pt-BR" sz="1000" dirty="0"/>
                    </a:p>
                    <a:p>
                      <a:r>
                        <a:rPr lang="pt-BR" sz="1000" dirty="0">
                          <a:hlinkClick r:id="rId16" tooltip="Sepse e choque séptico"/>
                        </a:rPr>
                        <a:t>Sepse</a:t>
                      </a:r>
                      <a:endParaRPr lang="pt-BR" sz="1000" dirty="0"/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427560"/>
                  </a:ext>
                </a:extLst>
              </a:tr>
              <a:tr h="525904">
                <a:tc>
                  <a:txBody>
                    <a:bodyPr/>
                    <a:lstStyle/>
                    <a:p>
                      <a:r>
                        <a:rPr lang="pt-BR" sz="1600" dirty="0"/>
                        <a:t>Outras doenças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/>
                        <a:t>Lesão axonal difusa</a:t>
                      </a:r>
                    </a:p>
                    <a:p>
                      <a:r>
                        <a:rPr lang="pt-BR" sz="1000"/>
                        <a:t>Encefalopatia hipertensiva</a:t>
                      </a:r>
                    </a:p>
                    <a:p>
                      <a:r>
                        <a:rPr lang="pt-BR" sz="1000">
                          <a:hlinkClick r:id="rId16" tooltip="Sepse e choque séptico"/>
                        </a:rPr>
                        <a:t>Hipertermia</a:t>
                      </a:r>
                      <a:r>
                        <a:rPr lang="pt-BR" sz="1000"/>
                        <a:t> ou </a:t>
                      </a:r>
                      <a:r>
                        <a:rPr lang="pt-BR" sz="1000">
                          <a:hlinkClick r:id="rId17" tooltip="Hipotermia"/>
                        </a:rPr>
                        <a:t>hipotermia</a:t>
                      </a:r>
                      <a:endParaRPr lang="pt-BR" sz="1000"/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860488"/>
                  </a:ext>
                </a:extLst>
              </a:tr>
              <a:tr h="1198215">
                <a:tc>
                  <a:txBody>
                    <a:bodyPr/>
                    <a:lstStyle/>
                    <a:p>
                      <a:r>
                        <a:rPr lang="pt-BR" sz="1600" baseline="0" dirty="0"/>
                        <a:t>Fármacos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hlinkClick r:id="rId18" tooltip="Intoxicação e abstinência de álcool"/>
                        </a:rPr>
                        <a:t>Álcool</a:t>
                      </a:r>
                      <a:endParaRPr lang="pt-BR" sz="1000" dirty="0"/>
                    </a:p>
                    <a:p>
                      <a:r>
                        <a:rPr lang="pt-BR" sz="1000" dirty="0"/>
                        <a:t>Anestésicos (p. ex., </a:t>
                      </a:r>
                      <a:r>
                        <a:rPr lang="pt-BR" sz="1000" dirty="0" err="1"/>
                        <a:t>propofol</a:t>
                      </a:r>
                      <a:r>
                        <a:rPr lang="pt-BR" sz="1000" dirty="0"/>
                        <a:t>)</a:t>
                      </a:r>
                    </a:p>
                    <a:p>
                      <a:r>
                        <a:rPr lang="pt-BR" sz="1000" dirty="0"/>
                        <a:t>Fármacos antipsicóticos se causarem síndrome neuroléptica maligna</a:t>
                      </a:r>
                    </a:p>
                    <a:p>
                      <a:r>
                        <a:rPr lang="pt-BR" sz="1000" dirty="0"/>
                        <a:t>Estimulantes do sistema nervoso central</a:t>
                      </a:r>
                    </a:p>
                    <a:p>
                      <a:r>
                        <a:rPr lang="pt-BR" sz="1000" dirty="0"/>
                        <a:t>Opioides e analgésicos relacionados</a:t>
                      </a:r>
                    </a:p>
                    <a:p>
                      <a:r>
                        <a:rPr lang="pt-BR" sz="1000" dirty="0">
                          <a:hlinkClick r:id="rId19" tooltip="Sedativos"/>
                        </a:rPr>
                        <a:t>Sedativos</a:t>
                      </a:r>
                      <a:endParaRPr lang="pt-BR" sz="1000" dirty="0"/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850150"/>
                  </a:ext>
                </a:extLst>
              </a:tr>
              <a:tr h="290596">
                <a:tc>
                  <a:txBody>
                    <a:bodyPr/>
                    <a:lstStyle/>
                    <a:p>
                      <a:r>
                        <a:rPr lang="pt-BR" sz="1600" dirty="0"/>
                        <a:t>Toxinas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/>
                        <a:t>Monóxido de carbono</a:t>
                      </a:r>
                    </a:p>
                  </a:txBody>
                  <a:tcPr marL="19649" marR="19649" marT="9825" marB="9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63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4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 e segundo testes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23191-3F6E-7152-6A35-EFD13C92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131277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ECG = 3/15, reflexos: consensual e direto -/- , </a:t>
            </a:r>
            <a:r>
              <a:rPr lang="pt-BR" sz="2400" dirty="0" err="1"/>
              <a:t>corneano</a:t>
            </a:r>
            <a:r>
              <a:rPr lang="pt-BR" sz="2400" dirty="0"/>
              <a:t> -/-, óculo cefálico ausente, vestíbulo calórico ausente bilateralmente e sem resposta ao estímulo traqueal. 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8515299-2288-612E-3907-946120593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43" y="4026878"/>
            <a:ext cx="3493923" cy="2783193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1CA789B-284F-73FF-DB19-FF0C52439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887939"/>
              </p:ext>
            </p:extLst>
          </p:nvPr>
        </p:nvGraphicFramePr>
        <p:xfrm>
          <a:off x="6752491" y="4026878"/>
          <a:ext cx="4750531" cy="2532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8352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Teste de apneia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23191-3F6E-7152-6A35-EFD13C92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476984"/>
          </a:xfrm>
        </p:spPr>
        <p:txBody>
          <a:bodyPr>
            <a:normAutofit fontScale="77500" lnSpcReduction="20000"/>
          </a:bodyPr>
          <a:lstStyle/>
          <a:p>
            <a:r>
              <a:rPr lang="pt-BR" sz="2400" dirty="0"/>
              <a:t>Gasometria inicial PCO2= 37mmHg</a:t>
            </a:r>
          </a:p>
          <a:p>
            <a:r>
              <a:rPr lang="pt-BR" sz="2400" dirty="0"/>
              <a:t>Desconectado da VM e colocado com suporte de O2</a:t>
            </a:r>
          </a:p>
          <a:p>
            <a:r>
              <a:rPr lang="pt-BR" sz="2400" dirty="0"/>
              <a:t>Monitorado sinais vitais</a:t>
            </a:r>
          </a:p>
          <a:p>
            <a:r>
              <a:rPr lang="pt-BR" sz="2400" dirty="0"/>
              <a:t>Não houve qualquer movimento respiratório com PCO2 = 74 mmHg (</a:t>
            </a:r>
            <a:r>
              <a:rPr lang="pt-BR" sz="2400" dirty="0" err="1"/>
              <a:t>Gasometrial</a:t>
            </a:r>
            <a:r>
              <a:rPr lang="pt-BR" sz="2400" dirty="0"/>
              <a:t> arterial final). </a:t>
            </a:r>
          </a:p>
        </p:txBody>
      </p:sp>
      <p:pic>
        <p:nvPicPr>
          <p:cNvPr id="7" name="Imagem 6" descr="Uma imagem contendo cama, no interior, quarto de hospital, deitado&#10;&#10;Descrição gerada automaticamente">
            <a:extLst>
              <a:ext uri="{FF2B5EF4-FFF2-40B4-BE49-F238E27FC236}">
                <a16:creationId xmlns:a16="http://schemas.microsoft.com/office/drawing/2014/main" id="{9854898D-8FB4-2162-F990-F4456995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5" y="4134084"/>
            <a:ext cx="4864135" cy="27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02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FB219A0-5034-957E-0572-77905A97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457C87F-364D-B3AC-BF2B-7D9D817FF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431" y="911999"/>
            <a:ext cx="9615157" cy="5180537"/>
          </a:xfrm>
        </p:spPr>
      </p:pic>
    </p:spTree>
    <p:extLst>
      <p:ext uri="{BB962C8B-B14F-4D97-AF65-F5344CB8AC3E}">
        <p14:creationId xmlns:p14="http://schemas.microsoft.com/office/powerpoint/2010/main" val="1645300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2DBDB-BF14-BEA6-19D2-E68695267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Reflexos medulares</a:t>
            </a:r>
          </a:p>
        </p:txBody>
      </p:sp>
      <p:pic>
        <p:nvPicPr>
          <p:cNvPr id="5" name="Imagem 4" descr="Mulher jogando vídeo game&#10;&#10;Descrição gerada automaticamente com confiança baixa">
            <a:extLst>
              <a:ext uri="{FF2B5EF4-FFF2-40B4-BE49-F238E27FC236}">
                <a16:creationId xmlns:a16="http://schemas.microsoft.com/office/drawing/2014/main" id="{D843CEE1-1A25-C713-4ECB-96D8C81F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95" y="2211706"/>
            <a:ext cx="6801582" cy="45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6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complementares</a:t>
            </a:r>
          </a:p>
        </p:txBody>
      </p:sp>
      <p:pic>
        <p:nvPicPr>
          <p:cNvPr id="5" name="Espaço Reservado para Conteúdo 4" descr="Desenho de rosto de pessoa&#10;&#10;Descrição gerada automaticamente com confiança média">
            <a:extLst>
              <a:ext uri="{FF2B5EF4-FFF2-40B4-BE49-F238E27FC236}">
                <a16:creationId xmlns:a16="http://schemas.microsoft.com/office/drawing/2014/main" id="{C4DECA10-A648-7DD6-5730-D2CB58531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"/>
          <a:stretch/>
        </p:blipFill>
        <p:spPr>
          <a:xfrm>
            <a:off x="2455594" y="2113082"/>
            <a:ext cx="7802713" cy="4155832"/>
          </a:xfrm>
        </p:spPr>
      </p:pic>
    </p:spTree>
    <p:extLst>
      <p:ext uri="{BB962C8B-B14F-4D97-AF65-F5344CB8AC3E}">
        <p14:creationId xmlns:p14="http://schemas.microsoft.com/office/powerpoint/2010/main" val="3220132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complementares</a:t>
            </a:r>
          </a:p>
        </p:txBody>
      </p:sp>
      <p:pic>
        <p:nvPicPr>
          <p:cNvPr id="7" name="Imagem 6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CDFB9AAE-44E1-B032-8E19-CBE39E3F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4" b="58812"/>
          <a:stretch/>
        </p:blipFill>
        <p:spPr>
          <a:xfrm>
            <a:off x="5121952" y="2964707"/>
            <a:ext cx="6222811" cy="2557690"/>
          </a:xfrm>
          <a:prstGeom prst="rect">
            <a:avLst/>
          </a:prstGeom>
        </p:spPr>
      </p:pic>
      <p:pic>
        <p:nvPicPr>
          <p:cNvPr id="8" name="Espaço Reservado para Conteúdo 7" descr="Tela de computador com luz azul&#10;&#10;Descrição gerada automaticamente com confiança média">
            <a:extLst>
              <a:ext uri="{FF2B5EF4-FFF2-40B4-BE49-F238E27FC236}">
                <a16:creationId xmlns:a16="http://schemas.microsoft.com/office/drawing/2014/main" id="{218FDA51-6EF4-5B43-1F81-0F9AED947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4"/>
          <a:stretch/>
        </p:blipFill>
        <p:spPr>
          <a:xfrm>
            <a:off x="2933337" y="2438398"/>
            <a:ext cx="1937602" cy="4419601"/>
          </a:xfrm>
        </p:spPr>
      </p:pic>
    </p:spTree>
    <p:extLst>
      <p:ext uri="{BB962C8B-B14F-4D97-AF65-F5344CB8AC3E}">
        <p14:creationId xmlns:p14="http://schemas.microsoft.com/office/powerpoint/2010/main" val="1833067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complementares</a:t>
            </a:r>
          </a:p>
        </p:txBody>
      </p:sp>
      <p:pic>
        <p:nvPicPr>
          <p:cNvPr id="6" name="Imagem 5" descr="Uma imagem contendo Gráfico&#10;&#10;Descrição gerada automaticamente">
            <a:extLst>
              <a:ext uri="{FF2B5EF4-FFF2-40B4-BE49-F238E27FC236}">
                <a16:creationId xmlns:a16="http://schemas.microsoft.com/office/drawing/2014/main" id="{D0C4364B-6329-E33F-15B5-DAAC7AA26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240202"/>
            <a:ext cx="4503095" cy="2842580"/>
          </a:xfrm>
          <a:prstGeom prst="rect">
            <a:avLst/>
          </a:prstGeom>
        </p:spPr>
      </p:pic>
      <p:pic>
        <p:nvPicPr>
          <p:cNvPr id="10" name="Imagem 9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0B7DF6B4-B1FF-FD88-0013-674083D96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0" y="2007710"/>
            <a:ext cx="4503096" cy="2842580"/>
          </a:xfrm>
          <a:prstGeom prst="rect">
            <a:avLst/>
          </a:prstGeom>
        </p:spPr>
      </p:pic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B073CC7-4CA2-7C92-AF9D-CD512F2C8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8" r="54323"/>
          <a:stretch/>
        </p:blipFill>
        <p:spPr>
          <a:xfrm>
            <a:off x="4863854" y="4410363"/>
            <a:ext cx="3344558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852E-7CFA-7B10-D78F-D15A084C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Exame complementares</a:t>
            </a:r>
          </a:p>
        </p:txBody>
      </p:sp>
      <p:pic>
        <p:nvPicPr>
          <p:cNvPr id="5" name="Imagem 4" descr="Uma imagem contendo deitado, no interior, cama, mulher&#10;&#10;Descrição gerada automaticamente">
            <a:extLst>
              <a:ext uri="{FF2B5EF4-FFF2-40B4-BE49-F238E27FC236}">
                <a16:creationId xmlns:a16="http://schemas.microsoft.com/office/drawing/2014/main" id="{9B570FFC-15C0-E1DF-4A6A-B8452B762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67" y="5038724"/>
            <a:ext cx="2638425" cy="17335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C495D5-893B-E359-4422-6E7B53A0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4" y="2128837"/>
            <a:ext cx="4319588" cy="2600325"/>
          </a:xfrm>
          <a:prstGeom prst="rect">
            <a:avLst/>
          </a:prstGeom>
        </p:spPr>
      </p:pic>
      <p:pic>
        <p:nvPicPr>
          <p:cNvPr id="13" name="Imagem 12" descr="Tabela&#10;&#10;Descrição gerada automaticamente">
            <a:extLst>
              <a:ext uri="{FF2B5EF4-FFF2-40B4-BE49-F238E27FC236}">
                <a16:creationId xmlns:a16="http://schemas.microsoft.com/office/drawing/2014/main" id="{45FB4BB0-4538-DBA1-83BB-668025E8C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99" y="2314351"/>
            <a:ext cx="5867093" cy="42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B3CB8-7A30-D1AE-4357-2DD25BD6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>
            <a:normAutofit/>
          </a:bodyPr>
          <a:lstStyle/>
          <a:p>
            <a:r>
              <a:rPr lang="pt-BR" dirty="0"/>
              <a:t>Conclusão</a:t>
            </a:r>
          </a:p>
        </p:txBody>
      </p:sp>
      <p:pic>
        <p:nvPicPr>
          <p:cNvPr id="5" name="Espaço Reservado para Conteúdo 4" descr="Grupo de homens com uniforme militar&#10;&#10;Descrição gerada automaticamente com confiança média">
            <a:extLst>
              <a:ext uri="{FF2B5EF4-FFF2-40B4-BE49-F238E27FC236}">
                <a16:creationId xmlns:a16="http://schemas.microsoft.com/office/drawing/2014/main" id="{09B2D7D3-45E1-929A-3A3F-FFE7DBC3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2945812"/>
            <a:ext cx="3959211" cy="264277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96CE66-68BA-4B06-09C1-82A348818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36" y="2666999"/>
            <a:ext cx="5486687" cy="3124201"/>
          </a:xfrm>
        </p:spPr>
        <p:txBody>
          <a:bodyPr anchor="t">
            <a:normAutofit/>
          </a:bodyPr>
          <a:lstStyle/>
          <a:p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firmado</a:t>
            </a:r>
            <a:r>
              <a:rPr lang="en-US" dirty="0"/>
              <a:t> a </a:t>
            </a:r>
            <a:r>
              <a:rPr lang="en-US" dirty="0" err="1"/>
              <a:t>morte</a:t>
            </a:r>
            <a:r>
              <a:rPr lang="en-US" dirty="0"/>
              <a:t> </a:t>
            </a:r>
            <a:r>
              <a:rPr lang="en-US" dirty="0" err="1"/>
              <a:t>encefálica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realizada</a:t>
            </a:r>
            <a:r>
              <a:rPr lang="en-US" dirty="0"/>
              <a:t> a </a:t>
            </a:r>
            <a:r>
              <a:rPr lang="en-US" dirty="0" err="1"/>
              <a:t>comunicação</a:t>
            </a:r>
            <a:r>
              <a:rPr lang="en-US" dirty="0"/>
              <a:t> do </a:t>
            </a:r>
            <a:r>
              <a:rPr lang="en-US" dirty="0" err="1"/>
              <a:t>diagnóstico</a:t>
            </a:r>
            <a:endParaRPr lang="en-US" dirty="0"/>
          </a:p>
          <a:p>
            <a:r>
              <a:rPr lang="en-US" dirty="0"/>
              <a:t>A equipe de </a:t>
            </a:r>
            <a:r>
              <a:rPr lang="en-US" dirty="0" err="1"/>
              <a:t>transplante</a:t>
            </a:r>
            <a:r>
              <a:rPr lang="en-US" dirty="0"/>
              <a:t> de </a:t>
            </a:r>
            <a:r>
              <a:rPr lang="en-US" dirty="0" err="1"/>
              <a:t>orgãos</a:t>
            </a:r>
            <a:r>
              <a:rPr lang="en-US" dirty="0"/>
              <a:t> </a:t>
            </a:r>
            <a:r>
              <a:rPr lang="en-US" dirty="0" err="1"/>
              <a:t>realizou</a:t>
            </a:r>
            <a:r>
              <a:rPr lang="en-US" dirty="0"/>
              <a:t> </a:t>
            </a:r>
            <a:r>
              <a:rPr lang="en-US" dirty="0" err="1"/>
              <a:t>abordagem</a:t>
            </a:r>
            <a:r>
              <a:rPr lang="en-US" dirty="0"/>
              <a:t> com </a:t>
            </a:r>
            <a:r>
              <a:rPr lang="en-US" dirty="0" err="1"/>
              <a:t>pais</a:t>
            </a:r>
            <a:r>
              <a:rPr lang="en-US" dirty="0"/>
              <a:t> que </a:t>
            </a:r>
            <a:r>
              <a:rPr lang="en-US" dirty="0" err="1"/>
              <a:t>mudaram</a:t>
            </a:r>
            <a:r>
              <a:rPr lang="en-US" dirty="0"/>
              <a:t> de </a:t>
            </a:r>
            <a:r>
              <a:rPr lang="en-US" dirty="0" err="1"/>
              <a:t>ideia</a:t>
            </a:r>
            <a:r>
              <a:rPr lang="en-US" dirty="0"/>
              <a:t> e </a:t>
            </a:r>
            <a:r>
              <a:rPr lang="en-US" dirty="0" err="1"/>
              <a:t>decidiram</a:t>
            </a:r>
            <a:r>
              <a:rPr lang="en-US" dirty="0"/>
              <a:t> </a:t>
            </a:r>
            <a:r>
              <a:rPr lang="en-US" dirty="0" err="1"/>
              <a:t>autorizar</a:t>
            </a:r>
            <a:r>
              <a:rPr lang="en-US" dirty="0"/>
              <a:t> o </a:t>
            </a:r>
            <a:r>
              <a:rPr lang="en-US" dirty="0" err="1"/>
              <a:t>transplante</a:t>
            </a:r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B82E482-CF66-76DF-D524-AE3348E0466C}"/>
              </a:ext>
            </a:extLst>
          </p:cNvPr>
          <p:cNvSpPr/>
          <p:nvPr/>
        </p:nvSpPr>
        <p:spPr>
          <a:xfrm>
            <a:off x="6096000" y="5382491"/>
            <a:ext cx="5188527" cy="637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paciente havia sido contra em vida, pode-se realizar o transplante mesmo assim?</a:t>
            </a:r>
          </a:p>
        </p:txBody>
      </p:sp>
    </p:spTree>
    <p:extLst>
      <p:ext uri="{BB962C8B-B14F-4D97-AF65-F5344CB8AC3E}">
        <p14:creationId xmlns:p14="http://schemas.microsoft.com/office/powerpoint/2010/main" val="602611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esenho de uma mulher&#10;&#10;Descrição gerada automaticamente com confiança média">
            <a:extLst>
              <a:ext uri="{FF2B5EF4-FFF2-40B4-BE49-F238E27FC236}">
                <a16:creationId xmlns:a16="http://schemas.microsoft.com/office/drawing/2014/main" id="{2D7D89BB-80F3-B189-53F9-B08B8A92D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b="23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045455-EC94-CD9C-CBD0-40EE7193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14399"/>
          </a:xfrm>
        </p:spPr>
        <p:txBody>
          <a:bodyPr anchor="b">
            <a:normAutofit/>
          </a:bodyPr>
          <a:lstStyle/>
          <a:p>
            <a:pPr algn="l"/>
            <a:r>
              <a:rPr lang="pt-BR" dirty="0"/>
              <a:t>Obrigado e boa noite.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49C9E0-B264-BC4D-6739-B5636D9AB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402" y="2666999"/>
            <a:ext cx="10233621" cy="3124201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6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C74B85-7507-F44C-F732-D6EBEA21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 err="1"/>
              <a:t>Avaliação</a:t>
            </a:r>
            <a:r>
              <a:rPr lang="en-US" sz="7200" dirty="0"/>
              <a:t> do RNC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EA223B-61E3-D012-39B4-7307EEF72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9546" y="4552335"/>
            <a:ext cx="6752908" cy="1091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6334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C9670C-546C-BF49-ACF6-5EDA5407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 de coma de </a:t>
            </a:r>
            <a:r>
              <a:rPr lang="pt-BR" dirty="0" err="1"/>
              <a:t>glasgow</a:t>
            </a:r>
            <a:r>
              <a:rPr lang="pt-BR" dirty="0"/>
              <a:t> (GCS)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AD10607-8618-6D23-F0B2-5C505B6078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202322"/>
              </p:ext>
            </p:extLst>
          </p:nvPr>
        </p:nvGraphicFramePr>
        <p:xfrm>
          <a:off x="1484310" y="2666999"/>
          <a:ext cx="1001871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923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86AF4-7A2E-7AEF-0272-A19A20AF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 de coma de </a:t>
            </a:r>
            <a:r>
              <a:rPr lang="pt-BR" dirty="0" err="1"/>
              <a:t>glasgow</a:t>
            </a:r>
            <a:r>
              <a:rPr lang="pt-BR" dirty="0"/>
              <a:t> (GCS)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CDAAC83-48E5-E62F-18B8-2CF52E6F84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541275"/>
              </p:ext>
            </p:extLst>
          </p:nvPr>
        </p:nvGraphicFramePr>
        <p:xfrm>
          <a:off x="1348123" y="2295615"/>
          <a:ext cx="10018713" cy="84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5" descr="Imagem em preto e branco&#10;&#10;Descrição gerada automaticamente com confiança baixa">
            <a:extLst>
              <a:ext uri="{FF2B5EF4-FFF2-40B4-BE49-F238E27FC236}">
                <a16:creationId xmlns:a16="http://schemas.microsoft.com/office/drawing/2014/main" id="{BC035DB7-2F18-516C-18CA-301BE39499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" y="3140300"/>
            <a:ext cx="2025040" cy="2025040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BBA35DEB-9AB5-0D7B-84EB-5C187B1E6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06" l="10000" r="90000">
                        <a14:foregroundMark x1="12250" y1="17778" x2="12250" y2="17778"/>
                        <a14:foregroundMark x1="15333" y1="17778" x2="15333" y2="17778"/>
                        <a14:foregroundMark x1="10750" y1="29524" x2="10750" y2="29524"/>
                        <a14:foregroundMark x1="14500" y1="25079" x2="14500" y2="25079"/>
                        <a14:foregroundMark x1="26000" y1="93016" x2="26000" y2="93016"/>
                        <a14:foregroundMark x1="17417" y1="99206" x2="17417" y2="99206"/>
                        <a14:foregroundMark x1="70833" y1="23968" x2="70833" y2="23968"/>
                        <a14:foregroundMark x1="73000" y1="23968" x2="77500" y2="42540"/>
                        <a14:foregroundMark x1="77500" y1="42540" x2="70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21" y="3142178"/>
            <a:ext cx="3207658" cy="1684020"/>
          </a:xfrm>
          <a:prstGeom prst="rect">
            <a:avLst/>
          </a:prstGeom>
        </p:spPr>
      </p:pic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FB158670-76B4-616A-6E30-47A0EEB45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16967"/>
              </p:ext>
            </p:extLst>
          </p:nvPr>
        </p:nvGraphicFramePr>
        <p:xfrm>
          <a:off x="2149813" y="5290896"/>
          <a:ext cx="4893013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5" name="Imagem 14" descr="Homem com camisa xadrez&#10;&#10;Descrição gerada automaticamente">
            <a:extLst>
              <a:ext uri="{FF2B5EF4-FFF2-40B4-BE49-F238E27FC236}">
                <a16:creationId xmlns:a16="http://schemas.microsoft.com/office/drawing/2014/main" id="{0FC59BE1-2A8E-B460-F9D6-C7F2FE150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489" b="489"/>
          <a:stretch/>
        </p:blipFill>
        <p:spPr>
          <a:xfrm>
            <a:off x="6752551" y="4826198"/>
            <a:ext cx="2547733" cy="1834937"/>
          </a:xfrm>
          <a:prstGeom prst="rect">
            <a:avLst/>
          </a:prstGeom>
        </p:spPr>
      </p:pic>
      <p:pic>
        <p:nvPicPr>
          <p:cNvPr id="17" name="Imagem 16" descr="Pessoa de chapéu na cabeça&#10;&#10;Descrição gerada automaticamente">
            <a:extLst>
              <a:ext uri="{FF2B5EF4-FFF2-40B4-BE49-F238E27FC236}">
                <a16:creationId xmlns:a16="http://schemas.microsoft.com/office/drawing/2014/main" id="{21B7E017-B23A-9BD1-C8BC-6007C84386E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29" y="3222631"/>
            <a:ext cx="2853730" cy="1498208"/>
          </a:xfrm>
          <a:prstGeom prst="rect">
            <a:avLst/>
          </a:prstGeom>
        </p:spPr>
      </p:pic>
      <p:pic>
        <p:nvPicPr>
          <p:cNvPr id="19" name="Imagem 1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A29D37C-431E-EF7B-D1E0-DE5EE3E328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39" b="98361" l="2182" r="97091">
                        <a14:foregroundMark x1="6182" y1="33333" x2="2545" y2="27322"/>
                        <a14:foregroundMark x1="4727" y1="13661" x2="17818" y2="34426"/>
                        <a14:foregroundMark x1="13818" y1="44262" x2="14545" y2="46995"/>
                        <a14:foregroundMark x1="16727" y1="31694" x2="20364" y2="36612"/>
                        <a14:foregroundMark x1="24727" y1="44809" x2="19273" y2="33880"/>
                        <a14:foregroundMark x1="18909" y1="71585" x2="4000" y2="63388"/>
                        <a14:foregroundMark x1="4000" y1="63388" x2="14545" y2="83607"/>
                        <a14:foregroundMark x1="14545" y1="83607" x2="14545" y2="83607"/>
                        <a14:foregroundMark x1="14545" y1="83607" x2="26182" y2="93989"/>
                        <a14:foregroundMark x1="6182" y1="72131" x2="8727" y2="74863"/>
                        <a14:foregroundMark x1="8727" y1="74863" x2="4364" y2="71038"/>
                        <a14:foregroundMark x1="12364" y1="79235" x2="8364" y2="75410"/>
                        <a14:foregroundMark x1="45091" y1="40984" x2="81818" y2="6557"/>
                        <a14:foregroundMark x1="81818" y1="6557" x2="97091" y2="4918"/>
                        <a14:foregroundMark x1="90545" y1="43716" x2="94545" y2="73770"/>
                        <a14:foregroundMark x1="94545" y1="73770" x2="93091" y2="81967"/>
                        <a14:foregroundMark x1="96000" y1="43716" x2="86182" y2="7650"/>
                        <a14:foregroundMark x1="86182" y1="7650" x2="86182" y2="7650"/>
                        <a14:foregroundMark x1="56364" y1="28415" x2="57091" y2="15301"/>
                        <a14:foregroundMark x1="39636" y1="98361" x2="41818" y2="88525"/>
                        <a14:foregroundMark x1="44000" y1="35519" x2="52727" y2="11475"/>
                        <a14:foregroundMark x1="52727" y1="11475" x2="66909" y2="1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59" y="3162761"/>
            <a:ext cx="2975586" cy="19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86AF4-7A2E-7AEF-0272-A19A20AF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 de coma de </a:t>
            </a:r>
            <a:r>
              <a:rPr lang="pt-BR" dirty="0" err="1"/>
              <a:t>glasgow</a:t>
            </a:r>
            <a:r>
              <a:rPr lang="pt-BR" dirty="0"/>
              <a:t> (GCS)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CDAAC83-48E5-E62F-18B8-2CF52E6F84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60043"/>
              </p:ext>
            </p:extLst>
          </p:nvPr>
        </p:nvGraphicFramePr>
        <p:xfrm>
          <a:off x="1484310" y="2667000"/>
          <a:ext cx="10018713" cy="84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 descr="Uma imagem contendo janela, no interior, quarto de hospital, homem&#10;&#10;Descrição gerada automaticamente">
            <a:extLst>
              <a:ext uri="{FF2B5EF4-FFF2-40B4-BE49-F238E27FC236}">
                <a16:creationId xmlns:a16="http://schemas.microsoft.com/office/drawing/2014/main" id="{75B3E4EF-E335-60FC-58B9-7D5E810E4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4" y="3511685"/>
            <a:ext cx="4745182" cy="31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949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1669</Words>
  <Application>Microsoft Office PowerPoint</Application>
  <PresentationFormat>Widescreen</PresentationFormat>
  <Paragraphs>301</Paragraphs>
  <Slides>59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0" baseType="lpstr">
      <vt:lpstr>Parallax</vt:lpstr>
      <vt:lpstr>Rebaixamento de nível de consciência</vt:lpstr>
      <vt:lpstr>Conceitos gerais</vt:lpstr>
      <vt:lpstr>Apresentação do PowerPoint</vt:lpstr>
      <vt:lpstr>Apresentação do PowerPoint</vt:lpstr>
      <vt:lpstr>Apresentação do PowerPoint</vt:lpstr>
      <vt:lpstr>Avaliação do RNC</vt:lpstr>
      <vt:lpstr>Escala de coma de glasgow (GCS)</vt:lpstr>
      <vt:lpstr>Escala de coma de glasgow (GCS)</vt:lpstr>
      <vt:lpstr>Escala de coma de glasgow (GCS)</vt:lpstr>
      <vt:lpstr>Escala de coma de glasgow (GCS)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 a GCS-P?</vt:lpstr>
      <vt:lpstr>Apresentação do PowerPoint</vt:lpstr>
      <vt:lpstr>Qual é a anormal?</vt:lpstr>
      <vt:lpstr>Reflexo fotomotor</vt:lpstr>
      <vt:lpstr>Qual é a anormal?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Padrão respiratório no Coma</vt:lpstr>
      <vt:lpstr>Padrão respiratório no Coma</vt:lpstr>
      <vt:lpstr>Padrão respiratório no Coma</vt:lpstr>
      <vt:lpstr>Padrão respiratório no Coma</vt:lpstr>
      <vt:lpstr>Padrão respiratório no Coma</vt:lpstr>
      <vt:lpstr>E após o coma?</vt:lpstr>
      <vt:lpstr>Outros estados de rebaixamento</vt:lpstr>
      <vt:lpstr>Síndrome do encarceramento</vt:lpstr>
      <vt:lpstr>Morte encefálica</vt:lpstr>
      <vt:lpstr>Definição</vt:lpstr>
      <vt:lpstr>Características</vt:lpstr>
      <vt:lpstr>Lá vem história</vt:lpstr>
      <vt:lpstr>Apresentação do PowerPoint</vt:lpstr>
      <vt:lpstr>A história continua</vt:lpstr>
      <vt:lpstr>Lá vem história</vt:lpstr>
      <vt:lpstr>Condições clínica</vt:lpstr>
      <vt:lpstr>Exame clínico</vt:lpstr>
      <vt:lpstr>Primeiro e segundo testes</vt:lpstr>
      <vt:lpstr>Primeiro e segundo testes</vt:lpstr>
      <vt:lpstr>Primeiro e segundo testes</vt:lpstr>
      <vt:lpstr>Primeiro e segundo testes</vt:lpstr>
      <vt:lpstr>Primeiro e segundo testes</vt:lpstr>
      <vt:lpstr>Teste de apneia</vt:lpstr>
      <vt:lpstr>Apresentação do PowerPoint</vt:lpstr>
      <vt:lpstr>Reflexos medulares</vt:lpstr>
      <vt:lpstr>Exame complementares</vt:lpstr>
      <vt:lpstr>Exame complementares</vt:lpstr>
      <vt:lpstr>Exame complementares</vt:lpstr>
      <vt:lpstr>Exame complementares</vt:lpstr>
      <vt:lpstr>Conclusão</vt:lpstr>
      <vt:lpstr>Obrigado e boa noite.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</dc:title>
  <dc:creator/>
  <cp:lastModifiedBy>SERGIO SANTOS</cp:lastModifiedBy>
  <cp:revision>115</cp:revision>
  <dcterms:created xsi:type="dcterms:W3CDTF">2012-07-30T23:50:35Z</dcterms:created>
  <dcterms:modified xsi:type="dcterms:W3CDTF">2024-03-27T21:00:05Z</dcterms:modified>
</cp:coreProperties>
</file>