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1513" r:id="rId2"/>
    <p:sldId id="1353" r:id="rId3"/>
    <p:sldId id="1395" r:id="rId4"/>
    <p:sldId id="1396" r:id="rId5"/>
    <p:sldId id="1397" r:id="rId6"/>
    <p:sldId id="1398" r:id="rId7"/>
    <p:sldId id="1390" r:id="rId8"/>
    <p:sldId id="1391" r:id="rId9"/>
    <p:sldId id="1392" r:id="rId10"/>
    <p:sldId id="1363" r:id="rId11"/>
    <p:sldId id="1364" r:id="rId12"/>
    <p:sldId id="1416" r:id="rId13"/>
    <p:sldId id="1415" r:id="rId14"/>
    <p:sldId id="1365" r:id="rId15"/>
    <p:sldId id="1366" r:id="rId16"/>
    <p:sldId id="1371" r:id="rId17"/>
    <p:sldId id="1367" r:id="rId18"/>
    <p:sldId id="1413" r:id="rId19"/>
    <p:sldId id="1379" r:id="rId20"/>
    <p:sldId id="1378" r:id="rId21"/>
    <p:sldId id="1380" r:id="rId22"/>
    <p:sldId id="1412" r:id="rId23"/>
    <p:sldId id="1368" r:id="rId24"/>
    <p:sldId id="1369" r:id="rId25"/>
    <p:sldId id="1370" r:id="rId26"/>
    <p:sldId id="1376" r:id="rId27"/>
    <p:sldId id="1381" r:id="rId28"/>
    <p:sldId id="1382" r:id="rId29"/>
    <p:sldId id="1383" r:id="rId30"/>
    <p:sldId id="1404" r:id="rId31"/>
    <p:sldId id="1165" r:id="rId32"/>
    <p:sldId id="1403" r:id="rId33"/>
    <p:sldId id="1326" r:id="rId34"/>
    <p:sldId id="1091" r:id="rId35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go Castro" initials="YC" lastIdx="1" clrIdx="0">
    <p:extLst>
      <p:ext uri="{19B8F6BF-5375-455C-9EA6-DF929625EA0E}">
        <p15:presenceInfo xmlns:p15="http://schemas.microsoft.com/office/powerpoint/2012/main" userId="c48ca3d614d3bee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FF7575"/>
    <a:srgbClr val="A71549"/>
    <a:srgbClr val="951341"/>
    <a:srgbClr val="BE1853"/>
    <a:srgbClr val="EB5F91"/>
    <a:srgbClr val="D81B60"/>
    <a:srgbClr val="BA3E4A"/>
    <a:srgbClr val="943048"/>
    <a:srgbClr val="B03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B4ADB0-53F2-4E01-8E25-7CBCC3B06A85}" v="3" dt="2026-02-03T06:32:54.277"/>
    <p1510:client id="{E8E860B8-2765-43B5-8386-84AEA393531D}" v="11" dt="2026-02-03T05:22:26.9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88" autoAdjust="0"/>
    <p:restoredTop sz="89777" autoAdjust="0"/>
  </p:normalViewPr>
  <p:slideViewPr>
    <p:cSldViewPr snapToGrid="0">
      <p:cViewPr varScale="1">
        <p:scale>
          <a:sx n="140" d="100"/>
          <a:sy n="140" d="100"/>
        </p:scale>
        <p:origin x="4038" y="34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go Castro" userId="c48ca3d614d3beec" providerId="LiveId" clId="{B6254ECC-8F24-41EC-B42B-644F2C0F6D55}"/>
    <pc:docChg chg="undo redo custSel addSld delSld modSld sldOrd">
      <pc:chgData name="Yago Castro" userId="c48ca3d614d3beec" providerId="LiveId" clId="{B6254ECC-8F24-41EC-B42B-644F2C0F6D55}" dt="2026-01-17T15:27:46.463" v="20871" actId="14100"/>
      <pc:docMkLst>
        <pc:docMk/>
      </pc:docMkLst>
      <pc:sldChg chg="modTransition">
        <pc:chgData name="Yago Castro" userId="c48ca3d614d3beec" providerId="LiveId" clId="{B6254ECC-8F24-41EC-B42B-644F2C0F6D55}" dt="2026-01-16T05:02:59.601" v="14223"/>
        <pc:sldMkLst>
          <pc:docMk/>
          <pc:sldMk cId="1479795973" sldId="1091"/>
        </pc:sldMkLst>
      </pc:sldChg>
      <pc:sldChg chg="addSp delSp modSp add mod ord">
        <pc:chgData name="Yago Castro" userId="c48ca3d614d3beec" providerId="LiveId" clId="{B6254ECC-8F24-41EC-B42B-644F2C0F6D55}" dt="2026-01-16T20:24:53.248" v="16041" actId="1076"/>
        <pc:sldMkLst>
          <pc:docMk/>
          <pc:sldMk cId="4029650295" sldId="1165"/>
        </pc:sldMkLst>
        <pc:spChg chg="mod">
          <ac:chgData name="Yago Castro" userId="c48ca3d614d3beec" providerId="LiveId" clId="{B6254ECC-8F24-41EC-B42B-644F2C0F6D55}" dt="2026-01-16T19:05:47.671" v="15723"/>
          <ac:spMkLst>
            <pc:docMk/>
            <pc:sldMk cId="4029650295" sldId="1165"/>
            <ac:spMk id="2" creationId="{1DF41975-7F57-49AB-BCBB-CEA09139B446}"/>
          </ac:spMkLst>
        </pc:spChg>
        <pc:spChg chg="add mod">
          <ac:chgData name="Yago Castro" userId="c48ca3d614d3beec" providerId="LiveId" clId="{B6254ECC-8F24-41EC-B42B-644F2C0F6D55}" dt="2026-01-16T19:11:56.063" v="15967" actId="1076"/>
          <ac:spMkLst>
            <pc:docMk/>
            <pc:sldMk cId="4029650295" sldId="1165"/>
            <ac:spMk id="7" creationId="{CFFBED34-53B8-868C-5A58-656BC921E2A2}"/>
          </ac:spMkLst>
        </pc:spChg>
        <pc:spChg chg="add mod">
          <ac:chgData name="Yago Castro" userId="c48ca3d614d3beec" providerId="LiveId" clId="{B6254ECC-8F24-41EC-B42B-644F2C0F6D55}" dt="2026-01-16T20:24:53.248" v="16041" actId="1076"/>
          <ac:spMkLst>
            <pc:docMk/>
            <pc:sldMk cId="4029650295" sldId="1165"/>
            <ac:spMk id="8" creationId="{7BCC18C2-B0CF-0806-9C4A-6BC7426257E0}"/>
          </ac:spMkLst>
        </pc:spChg>
      </pc:sldChg>
      <pc:sldChg chg="addSp delSp modSp mod">
        <pc:chgData name="Yago Castro" userId="c48ca3d614d3beec" providerId="LiveId" clId="{B6254ECC-8F24-41EC-B42B-644F2C0F6D55}" dt="2026-01-17T15:07:22.826" v="20360" actId="207"/>
        <pc:sldMkLst>
          <pc:docMk/>
          <pc:sldMk cId="846073740" sldId="1326"/>
        </pc:sldMkLst>
        <pc:spChg chg="mod">
          <ac:chgData name="Yago Castro" userId="c48ca3d614d3beec" providerId="LiveId" clId="{B6254ECC-8F24-41EC-B42B-644F2C0F6D55}" dt="2026-01-16T18:55:58.994" v="15645" actId="207"/>
          <ac:spMkLst>
            <pc:docMk/>
            <pc:sldMk cId="846073740" sldId="1326"/>
            <ac:spMk id="16" creationId="{719809DD-53E7-47FC-9831-B3223AA85ABF}"/>
          </ac:spMkLst>
        </pc:spChg>
        <pc:spChg chg="mod">
          <ac:chgData name="Yago Castro" userId="c48ca3d614d3beec" providerId="LiveId" clId="{B6254ECC-8F24-41EC-B42B-644F2C0F6D55}" dt="2026-01-17T15:07:22.826" v="20360" actId="207"/>
          <ac:spMkLst>
            <pc:docMk/>
            <pc:sldMk cId="846073740" sldId="1326"/>
            <ac:spMk id="19" creationId="{76F98266-182A-474C-A984-58C101C98BDF}"/>
          </ac:spMkLst>
        </pc:spChg>
      </pc:sldChg>
      <pc:sldChg chg="addSp delSp modSp add mod ord modNotesTx">
        <pc:chgData name="Yago Castro" userId="c48ca3d614d3beec" providerId="LiveId" clId="{B6254ECC-8F24-41EC-B42B-644F2C0F6D55}" dt="2026-01-16T19:05:22.895" v="15695" actId="15"/>
        <pc:sldMkLst>
          <pc:docMk/>
          <pc:sldMk cId="3293864156" sldId="1353"/>
        </pc:sldMkLst>
        <pc:spChg chg="mod">
          <ac:chgData name="Yago Castro" userId="c48ca3d614d3beec" providerId="LiveId" clId="{B6254ECC-8F24-41EC-B42B-644F2C0F6D55}" dt="2026-01-13T13:35:37.701" v="199" actId="20577"/>
          <ac:spMkLst>
            <pc:docMk/>
            <pc:sldMk cId="3293864156" sldId="1353"/>
            <ac:spMk id="4" creationId="{1062B825-DFE4-2059-8068-EDA6257108BB}"/>
          </ac:spMkLst>
        </pc:spChg>
        <pc:spChg chg="add mod">
          <ac:chgData name="Yago Castro" userId="c48ca3d614d3beec" providerId="LiveId" clId="{B6254ECC-8F24-41EC-B42B-644F2C0F6D55}" dt="2026-01-16T19:05:22.895" v="15695" actId="15"/>
          <ac:spMkLst>
            <pc:docMk/>
            <pc:sldMk cId="3293864156" sldId="1353"/>
            <ac:spMk id="8" creationId="{B315E113-CF92-B72F-59D7-726A122CE595}"/>
          </ac:spMkLst>
        </pc:spChg>
      </pc:sldChg>
      <pc:sldChg chg="modSp add mod modNotesTx">
        <pc:chgData name="Yago Castro" userId="c48ca3d614d3beec" providerId="LiveId" clId="{B6254ECC-8F24-41EC-B42B-644F2C0F6D55}" dt="2026-01-13T15:46:06.246" v="7056" actId="207"/>
        <pc:sldMkLst>
          <pc:docMk/>
          <pc:sldMk cId="4147634285" sldId="1363"/>
        </pc:sldMkLst>
        <pc:spChg chg="mod">
          <ac:chgData name="Yago Castro" userId="c48ca3d614d3beec" providerId="LiveId" clId="{B6254ECC-8F24-41EC-B42B-644F2C0F6D55}" dt="2026-01-13T15:46:06.246" v="7056" actId="207"/>
          <ac:spMkLst>
            <pc:docMk/>
            <pc:sldMk cId="4147634285" sldId="1363"/>
            <ac:spMk id="4" creationId="{43487429-0170-BD4B-7660-8455528BB1BC}"/>
          </ac:spMkLst>
        </pc:spChg>
        <pc:spChg chg="mod">
          <ac:chgData name="Yago Castro" userId="c48ca3d614d3beec" providerId="LiveId" clId="{B6254ECC-8F24-41EC-B42B-644F2C0F6D55}" dt="2026-01-13T15:21:24.771" v="4777" actId="20577"/>
          <ac:spMkLst>
            <pc:docMk/>
            <pc:sldMk cId="4147634285" sldId="1363"/>
            <ac:spMk id="6" creationId="{48290ACC-A992-9A7F-5DF9-C3F21AFD6DA7}"/>
          </ac:spMkLst>
        </pc:spChg>
      </pc:sldChg>
      <pc:sldChg chg="modSp add mod">
        <pc:chgData name="Yago Castro" userId="c48ca3d614d3beec" providerId="LiveId" clId="{B6254ECC-8F24-41EC-B42B-644F2C0F6D55}" dt="2026-01-17T14:58:44.593" v="20276" actId="207"/>
        <pc:sldMkLst>
          <pc:docMk/>
          <pc:sldMk cId="1468975919" sldId="1364"/>
        </pc:sldMkLst>
        <pc:spChg chg="mod">
          <ac:chgData name="Yago Castro" userId="c48ca3d614d3beec" providerId="LiveId" clId="{B6254ECC-8F24-41EC-B42B-644F2C0F6D55}" dt="2026-01-17T14:58:44.593" v="20276" actId="207"/>
          <ac:spMkLst>
            <pc:docMk/>
            <pc:sldMk cId="1468975919" sldId="1364"/>
            <ac:spMk id="16" creationId="{5F3D2CCE-B338-B2E0-0AE4-2AC933D9D8C5}"/>
          </ac:spMkLst>
        </pc:spChg>
      </pc:sldChg>
      <pc:sldChg chg="addSp modSp add mod">
        <pc:chgData name="Yago Castro" userId="c48ca3d614d3beec" providerId="LiveId" clId="{B6254ECC-8F24-41EC-B42B-644F2C0F6D55}" dt="2026-01-17T15:04:24.748" v="20344" actId="20577"/>
        <pc:sldMkLst>
          <pc:docMk/>
          <pc:sldMk cId="946299859" sldId="1365"/>
        </pc:sldMkLst>
        <pc:spChg chg="add mod ord">
          <ac:chgData name="Yago Castro" userId="c48ca3d614d3beec" providerId="LiveId" clId="{B6254ECC-8F24-41EC-B42B-644F2C0F6D55}" dt="2026-01-13T15:46:34.999" v="7064" actId="14100"/>
          <ac:spMkLst>
            <pc:docMk/>
            <pc:sldMk cId="946299859" sldId="1365"/>
            <ac:spMk id="3" creationId="{B2CB19AB-7425-B6C4-FB1A-F63EB16827B9}"/>
          </ac:spMkLst>
        </pc:spChg>
        <pc:spChg chg="mod">
          <ac:chgData name="Yago Castro" userId="c48ca3d614d3beec" providerId="LiveId" clId="{B6254ECC-8F24-41EC-B42B-644F2C0F6D55}" dt="2026-01-17T15:04:24.748" v="20344" actId="20577"/>
          <ac:spMkLst>
            <pc:docMk/>
            <pc:sldMk cId="946299859" sldId="1365"/>
            <ac:spMk id="16" creationId="{47EE010A-2A75-C2D6-C122-FF98D5760E60}"/>
          </ac:spMkLst>
        </pc:spChg>
      </pc:sldChg>
      <pc:sldChg chg="addSp delSp modSp add mod ord">
        <pc:chgData name="Yago Castro" userId="c48ca3d614d3beec" providerId="LiveId" clId="{B6254ECC-8F24-41EC-B42B-644F2C0F6D55}" dt="2026-01-13T15:56:16.619" v="7339" actId="14100"/>
        <pc:sldMkLst>
          <pc:docMk/>
          <pc:sldMk cId="1586797718" sldId="1366"/>
        </pc:sldMkLst>
        <pc:spChg chg="add mod ord">
          <ac:chgData name="Yago Castro" userId="c48ca3d614d3beec" providerId="LiveId" clId="{B6254ECC-8F24-41EC-B42B-644F2C0F6D55}" dt="2026-01-13T15:46:43.855" v="7067" actId="14100"/>
          <ac:spMkLst>
            <pc:docMk/>
            <pc:sldMk cId="1586797718" sldId="1366"/>
            <ac:spMk id="2" creationId="{6E0D9841-FCDD-15DD-2AAC-107F717D2F45}"/>
          </ac:spMkLst>
        </pc:spChg>
        <pc:spChg chg="add mod">
          <ac:chgData name="Yago Castro" userId="c48ca3d614d3beec" providerId="LiveId" clId="{B6254ECC-8F24-41EC-B42B-644F2C0F6D55}" dt="2026-01-13T15:56:08.155" v="7336" actId="1076"/>
          <ac:spMkLst>
            <pc:docMk/>
            <pc:sldMk cId="1586797718" sldId="1366"/>
            <ac:spMk id="3" creationId="{59595656-B1E3-5DC6-1059-1516BC1BC421}"/>
          </ac:spMkLst>
        </pc:spChg>
        <pc:spChg chg="add mod">
          <ac:chgData name="Yago Castro" userId="c48ca3d614d3beec" providerId="LiveId" clId="{B6254ECC-8F24-41EC-B42B-644F2C0F6D55}" dt="2026-01-13T15:56:13.895" v="7338" actId="1076"/>
          <ac:spMkLst>
            <pc:docMk/>
            <pc:sldMk cId="1586797718" sldId="1366"/>
            <ac:spMk id="12" creationId="{1C7A82CD-95B0-72F3-13FB-3FA63C52EE37}"/>
          </ac:spMkLst>
        </pc:spChg>
        <pc:spChg chg="mod">
          <ac:chgData name="Yago Castro" userId="c48ca3d614d3beec" providerId="LiveId" clId="{B6254ECC-8F24-41EC-B42B-644F2C0F6D55}" dt="2026-01-13T15:54:31.532" v="7331" actId="20577"/>
          <ac:spMkLst>
            <pc:docMk/>
            <pc:sldMk cId="1586797718" sldId="1366"/>
            <ac:spMk id="16" creationId="{C4A8F286-7C95-E05B-526E-ED505AC6246B}"/>
          </ac:spMkLst>
        </pc:spChg>
        <pc:cxnChg chg="add mod">
          <ac:chgData name="Yago Castro" userId="c48ca3d614d3beec" providerId="LiveId" clId="{B6254ECC-8F24-41EC-B42B-644F2C0F6D55}" dt="2026-01-13T15:56:10.467" v="7337" actId="14100"/>
          <ac:cxnSpMkLst>
            <pc:docMk/>
            <pc:sldMk cId="1586797718" sldId="1366"/>
            <ac:cxnSpMk id="8" creationId="{4AF3192D-8367-AAA4-6AC3-7F8ACF9601BC}"/>
          </ac:cxnSpMkLst>
        </pc:cxnChg>
        <pc:cxnChg chg="add mod">
          <ac:chgData name="Yago Castro" userId="c48ca3d614d3beec" providerId="LiveId" clId="{B6254ECC-8F24-41EC-B42B-644F2C0F6D55}" dt="2026-01-13T15:56:16.619" v="7339" actId="14100"/>
          <ac:cxnSpMkLst>
            <pc:docMk/>
            <pc:sldMk cId="1586797718" sldId="1366"/>
            <ac:cxnSpMk id="13" creationId="{9C5D681F-10A3-3150-490B-E9E1647C7567}"/>
          </ac:cxnSpMkLst>
        </pc:cxnChg>
      </pc:sldChg>
      <pc:sldChg chg="addSp modSp add mod">
        <pc:chgData name="Yago Castro" userId="c48ca3d614d3beec" providerId="LiveId" clId="{B6254ECC-8F24-41EC-B42B-644F2C0F6D55}" dt="2026-01-17T14:59:14.837" v="20279" actId="15"/>
        <pc:sldMkLst>
          <pc:docMk/>
          <pc:sldMk cId="3932315507" sldId="1367"/>
        </pc:sldMkLst>
        <pc:spChg chg="add mod ord">
          <ac:chgData name="Yago Castro" userId="c48ca3d614d3beec" providerId="LiveId" clId="{B6254ECC-8F24-41EC-B42B-644F2C0F6D55}" dt="2026-01-13T15:46:57.196" v="7070" actId="14100"/>
          <ac:spMkLst>
            <pc:docMk/>
            <pc:sldMk cId="3932315507" sldId="1367"/>
            <ac:spMk id="2" creationId="{F01ACAD4-E110-01EB-FDD9-CFDBA2D8E433}"/>
          </ac:spMkLst>
        </pc:spChg>
        <pc:spChg chg="mod">
          <ac:chgData name="Yago Castro" userId="c48ca3d614d3beec" providerId="LiveId" clId="{B6254ECC-8F24-41EC-B42B-644F2C0F6D55}" dt="2026-01-17T14:59:14.837" v="20279" actId="15"/>
          <ac:spMkLst>
            <pc:docMk/>
            <pc:sldMk cId="3932315507" sldId="1367"/>
            <ac:spMk id="16" creationId="{5A34E621-DE88-44BF-D7BF-5AEA5E2D9E66}"/>
          </ac:spMkLst>
        </pc:spChg>
      </pc:sldChg>
      <pc:sldChg chg="addSp delSp modSp add mod">
        <pc:chgData name="Yago Castro" userId="c48ca3d614d3beec" providerId="LiveId" clId="{B6254ECC-8F24-41EC-B42B-644F2C0F6D55}" dt="2026-01-16T18:15:53.005" v="15324" actId="478"/>
        <pc:sldMkLst>
          <pc:docMk/>
          <pc:sldMk cId="4132179763" sldId="1368"/>
        </pc:sldMkLst>
        <pc:spChg chg="mod">
          <ac:chgData name="Yago Castro" userId="c48ca3d614d3beec" providerId="LiveId" clId="{B6254ECC-8F24-41EC-B42B-644F2C0F6D55}" dt="2026-01-16T18:15:46.817" v="15323" actId="207"/>
          <ac:spMkLst>
            <pc:docMk/>
            <pc:sldMk cId="4132179763" sldId="1368"/>
            <ac:spMk id="4" creationId="{8C4CECD2-694E-429C-1CCC-5DD8BD0346A6}"/>
          </ac:spMkLst>
        </pc:spChg>
        <pc:spChg chg="mod">
          <ac:chgData name="Yago Castro" userId="c48ca3d614d3beec" providerId="LiveId" clId="{B6254ECC-8F24-41EC-B42B-644F2C0F6D55}" dt="2026-01-13T16:11:21.252" v="7989" actId="20577"/>
          <ac:spMkLst>
            <pc:docMk/>
            <pc:sldMk cId="4132179763" sldId="1368"/>
            <ac:spMk id="6" creationId="{424060A1-86DE-CCEB-5D96-750B29F03B11}"/>
          </ac:spMkLst>
        </pc:spChg>
      </pc:sldChg>
      <pc:sldChg chg="modSp add mod">
        <pc:chgData name="Yago Castro" userId="c48ca3d614d3beec" providerId="LiveId" clId="{B6254ECC-8F24-41EC-B42B-644F2C0F6D55}" dt="2026-01-17T15:05:06.883" v="20350" actId="20577"/>
        <pc:sldMkLst>
          <pc:docMk/>
          <pc:sldMk cId="990769277" sldId="1369"/>
        </pc:sldMkLst>
        <pc:spChg chg="mod">
          <ac:chgData name="Yago Castro" userId="c48ca3d614d3beec" providerId="LiveId" clId="{B6254ECC-8F24-41EC-B42B-644F2C0F6D55}" dt="2026-01-16T18:15:58.304" v="15325" actId="207"/>
          <ac:spMkLst>
            <pc:docMk/>
            <pc:sldMk cId="990769277" sldId="1369"/>
            <ac:spMk id="2" creationId="{A3B79991-4FBC-B4B5-E3BC-4E410FD8DD7B}"/>
          </ac:spMkLst>
        </pc:spChg>
        <pc:spChg chg="mod">
          <ac:chgData name="Yago Castro" userId="c48ca3d614d3beec" providerId="LiveId" clId="{B6254ECC-8F24-41EC-B42B-644F2C0F6D55}" dt="2026-01-13T16:12:54.448" v="8150" actId="20577"/>
          <ac:spMkLst>
            <pc:docMk/>
            <pc:sldMk cId="990769277" sldId="1369"/>
            <ac:spMk id="4" creationId="{8A7BE27F-8C2A-DFD3-09C1-F501D517CA48}"/>
          </ac:spMkLst>
        </pc:spChg>
        <pc:spChg chg="mod">
          <ac:chgData name="Yago Castro" userId="c48ca3d614d3beec" providerId="LiveId" clId="{B6254ECC-8F24-41EC-B42B-644F2C0F6D55}" dt="2026-01-17T15:05:06.883" v="20350" actId="20577"/>
          <ac:spMkLst>
            <pc:docMk/>
            <pc:sldMk cId="990769277" sldId="1369"/>
            <ac:spMk id="16" creationId="{603974C0-2E7E-38EE-B3B1-D3290E1753CF}"/>
          </ac:spMkLst>
        </pc:spChg>
      </pc:sldChg>
      <pc:sldChg chg="modSp add mod">
        <pc:chgData name="Yago Castro" userId="c48ca3d614d3beec" providerId="LiveId" clId="{B6254ECC-8F24-41EC-B42B-644F2C0F6D55}" dt="2026-01-16T18:16:01.684" v="15326" actId="207"/>
        <pc:sldMkLst>
          <pc:docMk/>
          <pc:sldMk cId="161357529" sldId="1370"/>
        </pc:sldMkLst>
        <pc:spChg chg="mod">
          <ac:chgData name="Yago Castro" userId="c48ca3d614d3beec" providerId="LiveId" clId="{B6254ECC-8F24-41EC-B42B-644F2C0F6D55}" dt="2026-01-16T18:16:01.684" v="15326" actId="207"/>
          <ac:spMkLst>
            <pc:docMk/>
            <pc:sldMk cId="161357529" sldId="1370"/>
            <ac:spMk id="2" creationId="{57CE2189-6BD6-A388-3BC9-C13454647DEC}"/>
          </ac:spMkLst>
        </pc:spChg>
        <pc:spChg chg="mod">
          <ac:chgData name="Yago Castro" userId="c48ca3d614d3beec" providerId="LiveId" clId="{B6254ECC-8F24-41EC-B42B-644F2C0F6D55}" dt="2026-01-15T22:07:59.203" v="10237" actId="20577"/>
          <ac:spMkLst>
            <pc:docMk/>
            <pc:sldMk cId="161357529" sldId="1370"/>
            <ac:spMk id="16" creationId="{3D5AC0B9-B2A7-1954-53E6-98CB6C3C148E}"/>
          </ac:spMkLst>
        </pc:spChg>
      </pc:sldChg>
      <pc:sldChg chg="addSp modSp add mod">
        <pc:chgData name="Yago Castro" userId="c48ca3d614d3beec" providerId="LiveId" clId="{B6254ECC-8F24-41EC-B42B-644F2C0F6D55}" dt="2026-01-15T21:35:36.643" v="9579" actId="20577"/>
        <pc:sldMkLst>
          <pc:docMk/>
          <pc:sldMk cId="3586569974" sldId="1371"/>
        </pc:sldMkLst>
        <pc:spChg chg="add mod">
          <ac:chgData name="Yago Castro" userId="c48ca3d614d3beec" providerId="LiveId" clId="{B6254ECC-8F24-41EC-B42B-644F2C0F6D55}" dt="2026-01-15T21:35:36.643" v="9579" actId="20577"/>
          <ac:spMkLst>
            <pc:docMk/>
            <pc:sldMk cId="3586569974" sldId="1371"/>
            <ac:spMk id="6" creationId="{39E94F12-CE16-6B49-1526-FF3C7B83EEEC}"/>
          </ac:spMkLst>
        </pc:spChg>
      </pc:sldChg>
      <pc:sldChg chg="modSp add mod">
        <pc:chgData name="Yago Castro" userId="c48ca3d614d3beec" providerId="LiveId" clId="{B6254ECC-8F24-41EC-B42B-644F2C0F6D55}" dt="2026-01-16T18:16:04.594" v="15327" actId="207"/>
        <pc:sldMkLst>
          <pc:docMk/>
          <pc:sldMk cId="3448967967" sldId="1376"/>
        </pc:sldMkLst>
        <pc:spChg chg="mod">
          <ac:chgData name="Yago Castro" userId="c48ca3d614d3beec" providerId="LiveId" clId="{B6254ECC-8F24-41EC-B42B-644F2C0F6D55}" dt="2026-01-16T18:16:04.594" v="15327" actId="207"/>
          <ac:spMkLst>
            <pc:docMk/>
            <pc:sldMk cId="3448967967" sldId="1376"/>
            <ac:spMk id="2" creationId="{EC3A3193-DA42-098F-0DD4-8F3D20FCC6C1}"/>
          </ac:spMkLst>
        </pc:spChg>
        <pc:spChg chg="mod">
          <ac:chgData name="Yago Castro" userId="c48ca3d614d3beec" providerId="LiveId" clId="{B6254ECC-8F24-41EC-B42B-644F2C0F6D55}" dt="2026-01-15T22:11:22.681" v="10447" actId="20577"/>
          <ac:spMkLst>
            <pc:docMk/>
            <pc:sldMk cId="3448967967" sldId="1376"/>
            <ac:spMk id="16" creationId="{5B0B9A5E-B112-416E-7942-AC07F0EC3C52}"/>
          </ac:spMkLst>
        </pc:spChg>
      </pc:sldChg>
      <pc:sldChg chg="addSp delSp modSp add mod ord">
        <pc:chgData name="Yago Castro" userId="c48ca3d614d3beec" providerId="LiveId" clId="{B6254ECC-8F24-41EC-B42B-644F2C0F6D55}" dt="2026-01-17T15:25:20.852" v="20814" actId="113"/>
        <pc:sldMkLst>
          <pc:docMk/>
          <pc:sldMk cId="4213863353" sldId="1378"/>
        </pc:sldMkLst>
        <pc:spChg chg="mod">
          <ac:chgData name="Yago Castro" userId="c48ca3d614d3beec" providerId="LiveId" clId="{B6254ECC-8F24-41EC-B42B-644F2C0F6D55}" dt="2026-01-15T22:15:12.495" v="10541" actId="14100"/>
          <ac:spMkLst>
            <pc:docMk/>
            <pc:sldMk cId="4213863353" sldId="1378"/>
            <ac:spMk id="2" creationId="{6EC5F5DF-E86D-B5E0-9CDE-2D4D5C9FA2B5}"/>
          </ac:spMkLst>
        </pc:spChg>
        <pc:spChg chg="add mod">
          <ac:chgData name="Yago Castro" userId="c48ca3d614d3beec" providerId="LiveId" clId="{B6254ECC-8F24-41EC-B42B-644F2C0F6D55}" dt="2026-01-17T15:21:46.292" v="20760" actId="1076"/>
          <ac:spMkLst>
            <pc:docMk/>
            <pc:sldMk cId="4213863353" sldId="1378"/>
            <ac:spMk id="3" creationId="{F863AE90-C9E6-CD0A-F009-F8CFCE5FC755}"/>
          </ac:spMkLst>
        </pc:spChg>
        <pc:spChg chg="mod">
          <ac:chgData name="Yago Castro" userId="c48ca3d614d3beec" providerId="LiveId" clId="{B6254ECC-8F24-41EC-B42B-644F2C0F6D55}" dt="2026-01-15T22:14:42.462" v="10501" actId="20577"/>
          <ac:spMkLst>
            <pc:docMk/>
            <pc:sldMk cId="4213863353" sldId="1378"/>
            <ac:spMk id="4" creationId="{41403279-5020-2FDE-ED34-23CD78850A11}"/>
          </ac:spMkLst>
        </pc:spChg>
        <pc:spChg chg="add mod">
          <ac:chgData name="Yago Castro" userId="c48ca3d614d3beec" providerId="LiveId" clId="{B6254ECC-8F24-41EC-B42B-644F2C0F6D55}" dt="2026-01-17T15:16:37.056" v="20707" actId="1076"/>
          <ac:spMkLst>
            <pc:docMk/>
            <pc:sldMk cId="4213863353" sldId="1378"/>
            <ac:spMk id="6" creationId="{5ABEAACD-E4C6-3805-F1B0-364A7C322852}"/>
          </ac:spMkLst>
        </pc:spChg>
        <pc:spChg chg="add mod">
          <ac:chgData name="Yago Castro" userId="c48ca3d614d3beec" providerId="LiveId" clId="{B6254ECC-8F24-41EC-B42B-644F2C0F6D55}" dt="2026-01-17T15:25:20.852" v="20814" actId="113"/>
          <ac:spMkLst>
            <pc:docMk/>
            <pc:sldMk cId="4213863353" sldId="1378"/>
            <ac:spMk id="7" creationId="{AF365104-A587-274F-C431-FFB88877017A}"/>
          </ac:spMkLst>
        </pc:spChg>
        <pc:spChg chg="mod">
          <ac:chgData name="Yago Castro" userId="c48ca3d614d3beec" providerId="LiveId" clId="{B6254ECC-8F24-41EC-B42B-644F2C0F6D55}" dt="2026-01-17T15:20:35.221" v="20737" actId="207"/>
          <ac:spMkLst>
            <pc:docMk/>
            <pc:sldMk cId="4213863353" sldId="1378"/>
            <ac:spMk id="16" creationId="{96846AEC-2AF8-8E07-F3F5-CBCC92E5E561}"/>
          </ac:spMkLst>
        </pc:spChg>
        <pc:cxnChg chg="add del mod">
          <ac:chgData name="Yago Castro" userId="c48ca3d614d3beec" providerId="LiveId" clId="{B6254ECC-8F24-41EC-B42B-644F2C0F6D55}" dt="2026-01-17T15:25:14.055" v="20813" actId="14100"/>
          <ac:cxnSpMkLst>
            <pc:docMk/>
            <pc:sldMk cId="4213863353" sldId="1378"/>
            <ac:cxnSpMk id="9" creationId="{92ECFE13-2B8D-F7A7-7B01-A5912FF55B47}"/>
          </ac:cxnSpMkLst>
        </pc:cxnChg>
      </pc:sldChg>
      <pc:sldChg chg="modSp add mod">
        <pc:chgData name="Yago Castro" userId="c48ca3d614d3beec" providerId="LiveId" clId="{B6254ECC-8F24-41EC-B42B-644F2C0F6D55}" dt="2026-01-15T22:14:34.862" v="10493" actId="207"/>
        <pc:sldMkLst>
          <pc:docMk/>
          <pc:sldMk cId="2742409423" sldId="1379"/>
        </pc:sldMkLst>
        <pc:spChg chg="mod">
          <ac:chgData name="Yago Castro" userId="c48ca3d614d3beec" providerId="LiveId" clId="{B6254ECC-8F24-41EC-B42B-644F2C0F6D55}" dt="2026-01-15T22:14:34.862" v="10493" actId="207"/>
          <ac:spMkLst>
            <pc:docMk/>
            <pc:sldMk cId="2742409423" sldId="1379"/>
            <ac:spMk id="4" creationId="{73A42E56-0F2E-EC4F-C6EE-A90040C27597}"/>
          </ac:spMkLst>
        </pc:spChg>
        <pc:spChg chg="mod">
          <ac:chgData name="Yago Castro" userId="c48ca3d614d3beec" providerId="LiveId" clId="{B6254ECC-8F24-41EC-B42B-644F2C0F6D55}" dt="2026-01-15T22:14:27.861" v="10480" actId="20577"/>
          <ac:spMkLst>
            <pc:docMk/>
            <pc:sldMk cId="2742409423" sldId="1379"/>
            <ac:spMk id="6" creationId="{7AE3F64D-003F-6CAF-E9EF-2C279DD92AFE}"/>
          </ac:spMkLst>
        </pc:spChg>
      </pc:sldChg>
      <pc:sldChg chg="addSp delSp modSp add mod">
        <pc:chgData name="Yago Castro" userId="c48ca3d614d3beec" providerId="LiveId" clId="{B6254ECC-8F24-41EC-B42B-644F2C0F6D55}" dt="2026-01-17T15:26:41.189" v="20830" actId="478"/>
        <pc:sldMkLst>
          <pc:docMk/>
          <pc:sldMk cId="1047927349" sldId="1380"/>
        </pc:sldMkLst>
        <pc:spChg chg="mod">
          <ac:chgData name="Yago Castro" userId="c48ca3d614d3beec" providerId="LiveId" clId="{B6254ECC-8F24-41EC-B42B-644F2C0F6D55}" dt="2026-01-15T22:34:11.485" v="11253" actId="14100"/>
          <ac:spMkLst>
            <pc:docMk/>
            <pc:sldMk cId="1047927349" sldId="1380"/>
            <ac:spMk id="2" creationId="{02FDBAFC-D3EC-5982-61FB-7B1FD7321228}"/>
          </ac:spMkLst>
        </pc:spChg>
        <pc:spChg chg="add mod ord">
          <ac:chgData name="Yago Castro" userId="c48ca3d614d3beec" providerId="LiveId" clId="{B6254ECC-8F24-41EC-B42B-644F2C0F6D55}" dt="2026-01-15T22:47:49.592" v="12322" actId="14100"/>
          <ac:spMkLst>
            <pc:docMk/>
            <pc:sldMk cId="1047927349" sldId="1380"/>
            <ac:spMk id="8" creationId="{F226A0A9-23CF-4F85-E394-EE8B73EDA2EA}"/>
          </ac:spMkLst>
        </pc:spChg>
        <pc:spChg chg="add mod ord">
          <ac:chgData name="Yago Castro" userId="c48ca3d614d3beec" providerId="LiveId" clId="{B6254ECC-8F24-41EC-B42B-644F2C0F6D55}" dt="2026-01-15T22:48:12.777" v="12332" actId="1035"/>
          <ac:spMkLst>
            <pc:docMk/>
            <pc:sldMk cId="1047927349" sldId="1380"/>
            <ac:spMk id="9" creationId="{400B6F9E-317C-9D76-7103-94F4C26861CE}"/>
          </ac:spMkLst>
        </pc:spChg>
        <pc:spChg chg="add mod">
          <ac:chgData name="Yago Castro" userId="c48ca3d614d3beec" providerId="LiveId" clId="{B6254ECC-8F24-41EC-B42B-644F2C0F6D55}" dt="2026-01-17T15:26:22.746" v="20826" actId="20577"/>
          <ac:spMkLst>
            <pc:docMk/>
            <pc:sldMk cId="1047927349" sldId="1380"/>
            <ac:spMk id="10" creationId="{BA5E9332-B7DB-C869-062E-B37F81DBAA5D}"/>
          </ac:spMkLst>
        </pc:spChg>
        <pc:spChg chg="mod">
          <ac:chgData name="Yago Castro" userId="c48ca3d614d3beec" providerId="LiveId" clId="{B6254ECC-8F24-41EC-B42B-644F2C0F6D55}" dt="2026-01-17T15:26:02.061" v="20824" actId="207"/>
          <ac:spMkLst>
            <pc:docMk/>
            <pc:sldMk cId="1047927349" sldId="1380"/>
            <ac:spMk id="16" creationId="{5B7C7559-1405-BD12-0D64-6F6B217F8A7A}"/>
          </ac:spMkLst>
        </pc:spChg>
      </pc:sldChg>
      <pc:sldChg chg="modSp add mod">
        <pc:chgData name="Yago Castro" userId="c48ca3d614d3beec" providerId="LiveId" clId="{B6254ECC-8F24-41EC-B42B-644F2C0F6D55}" dt="2026-01-16T03:59:17.581" v="12696" actId="207"/>
        <pc:sldMkLst>
          <pc:docMk/>
          <pc:sldMk cId="2353427937" sldId="1381"/>
        </pc:sldMkLst>
        <pc:spChg chg="mod">
          <ac:chgData name="Yago Castro" userId="c48ca3d614d3beec" providerId="LiveId" clId="{B6254ECC-8F24-41EC-B42B-644F2C0F6D55}" dt="2026-01-16T03:59:17.581" v="12696" actId="207"/>
          <ac:spMkLst>
            <pc:docMk/>
            <pc:sldMk cId="2353427937" sldId="1381"/>
            <ac:spMk id="4" creationId="{E05D3F7E-76A9-3F42-0909-A6702916E197}"/>
          </ac:spMkLst>
        </pc:spChg>
        <pc:spChg chg="mod">
          <ac:chgData name="Yago Castro" userId="c48ca3d614d3beec" providerId="LiveId" clId="{B6254ECC-8F24-41EC-B42B-644F2C0F6D55}" dt="2026-01-16T03:59:07.968" v="12692" actId="20577"/>
          <ac:spMkLst>
            <pc:docMk/>
            <pc:sldMk cId="2353427937" sldId="1381"/>
            <ac:spMk id="6" creationId="{77F60855-DFE5-7DBE-A2D3-7ABE1D2E3D77}"/>
          </ac:spMkLst>
        </pc:spChg>
      </pc:sldChg>
      <pc:sldChg chg="addSp modSp add mod">
        <pc:chgData name="Yago Castro" userId="c48ca3d614d3beec" providerId="LiveId" clId="{B6254ECC-8F24-41EC-B42B-644F2C0F6D55}" dt="2026-01-16T04:21:28.853" v="13169" actId="14100"/>
        <pc:sldMkLst>
          <pc:docMk/>
          <pc:sldMk cId="2316169002" sldId="1382"/>
        </pc:sldMkLst>
        <pc:spChg chg="mod">
          <ac:chgData name="Yago Castro" userId="c48ca3d614d3beec" providerId="LiveId" clId="{B6254ECC-8F24-41EC-B42B-644F2C0F6D55}" dt="2026-01-16T04:12:25.475" v="12810" actId="207"/>
          <ac:spMkLst>
            <pc:docMk/>
            <pc:sldMk cId="2316169002" sldId="1382"/>
            <ac:spMk id="2" creationId="{9C001511-E529-C988-945C-713215224E3D}"/>
          </ac:spMkLst>
        </pc:spChg>
        <pc:spChg chg="add mod">
          <ac:chgData name="Yago Castro" userId="c48ca3d614d3beec" providerId="LiveId" clId="{B6254ECC-8F24-41EC-B42B-644F2C0F6D55}" dt="2026-01-16T04:21:28.853" v="13169" actId="14100"/>
          <ac:spMkLst>
            <pc:docMk/>
            <pc:sldMk cId="2316169002" sldId="1382"/>
            <ac:spMk id="3" creationId="{94C0DD84-AA9E-5509-1E93-6DC914B14B6B}"/>
          </ac:spMkLst>
        </pc:spChg>
        <pc:spChg chg="mod">
          <ac:chgData name="Yago Castro" userId="c48ca3d614d3beec" providerId="LiveId" clId="{B6254ECC-8F24-41EC-B42B-644F2C0F6D55}" dt="2026-01-16T04:09:11.814" v="12778" actId="20577"/>
          <ac:spMkLst>
            <pc:docMk/>
            <pc:sldMk cId="2316169002" sldId="1382"/>
            <ac:spMk id="4" creationId="{44680569-DF60-9D40-8FA2-E4FC27151CE6}"/>
          </ac:spMkLst>
        </pc:spChg>
        <pc:spChg chg="add mod ord">
          <ac:chgData name="Yago Castro" userId="c48ca3d614d3beec" providerId="LiveId" clId="{B6254ECC-8F24-41EC-B42B-644F2C0F6D55}" dt="2026-01-16T04:21:20.569" v="13167" actId="1076"/>
          <ac:spMkLst>
            <pc:docMk/>
            <pc:sldMk cId="2316169002" sldId="1382"/>
            <ac:spMk id="8" creationId="{AD566A05-2F71-90E5-DAA1-6B65CCF5DA35}"/>
          </ac:spMkLst>
        </pc:spChg>
        <pc:spChg chg="mod">
          <ac:chgData name="Yago Castro" userId="c48ca3d614d3beec" providerId="LiveId" clId="{B6254ECC-8F24-41EC-B42B-644F2C0F6D55}" dt="2026-01-16T04:21:11.554" v="13166" actId="207"/>
          <ac:spMkLst>
            <pc:docMk/>
            <pc:sldMk cId="2316169002" sldId="1382"/>
            <ac:spMk id="16" creationId="{A13DED69-5611-4701-082A-B694BEF97507}"/>
          </ac:spMkLst>
        </pc:spChg>
      </pc:sldChg>
      <pc:sldChg chg="addSp modSp add mod">
        <pc:chgData name="Yago Castro" userId="c48ca3d614d3beec" providerId="LiveId" clId="{B6254ECC-8F24-41EC-B42B-644F2C0F6D55}" dt="2026-01-16T04:34:00.116" v="13834" actId="14100"/>
        <pc:sldMkLst>
          <pc:docMk/>
          <pc:sldMk cId="1773508257" sldId="1383"/>
        </pc:sldMkLst>
        <pc:spChg chg="mod">
          <ac:chgData name="Yago Castro" userId="c48ca3d614d3beec" providerId="LiveId" clId="{B6254ECC-8F24-41EC-B42B-644F2C0F6D55}" dt="2026-01-16T04:22:37.160" v="13189" actId="14100"/>
          <ac:spMkLst>
            <pc:docMk/>
            <pc:sldMk cId="1773508257" sldId="1383"/>
            <ac:spMk id="2" creationId="{5AB13E6C-13E7-543D-4B7F-4FBE919C1CEC}"/>
          </ac:spMkLst>
        </pc:spChg>
        <pc:spChg chg="mod">
          <ac:chgData name="Yago Castro" userId="c48ca3d614d3beec" providerId="LiveId" clId="{B6254ECC-8F24-41EC-B42B-644F2C0F6D55}" dt="2026-01-16T04:31:48.039" v="13775" actId="20577"/>
          <ac:spMkLst>
            <pc:docMk/>
            <pc:sldMk cId="1773508257" sldId="1383"/>
            <ac:spMk id="3" creationId="{F7E8D5A7-CF5C-FEC5-7B1D-047FD7F7EE09}"/>
          </ac:spMkLst>
        </pc:spChg>
        <pc:spChg chg="add mod">
          <ac:chgData name="Yago Castro" userId="c48ca3d614d3beec" providerId="LiveId" clId="{B6254ECC-8F24-41EC-B42B-644F2C0F6D55}" dt="2026-01-16T04:34:00.116" v="13834" actId="14100"/>
          <ac:spMkLst>
            <pc:docMk/>
            <pc:sldMk cId="1773508257" sldId="1383"/>
            <ac:spMk id="6" creationId="{5E31B4F1-3B43-EAA0-3901-5F3CEF79D657}"/>
          </ac:spMkLst>
        </pc:spChg>
        <pc:spChg chg="mod">
          <ac:chgData name="Yago Castro" userId="c48ca3d614d3beec" providerId="LiveId" clId="{B6254ECC-8F24-41EC-B42B-644F2C0F6D55}" dt="2026-01-16T04:29:09.085" v="13588" actId="14100"/>
          <ac:spMkLst>
            <pc:docMk/>
            <pc:sldMk cId="1773508257" sldId="1383"/>
            <ac:spMk id="8" creationId="{67070DA3-A5E8-D769-00BA-2CA695979F50}"/>
          </ac:spMkLst>
        </pc:spChg>
        <pc:spChg chg="mod">
          <ac:chgData name="Yago Castro" userId="c48ca3d614d3beec" providerId="LiveId" clId="{B6254ECC-8F24-41EC-B42B-644F2C0F6D55}" dt="2026-01-16T04:28:48.810" v="13569" actId="20577"/>
          <ac:spMkLst>
            <pc:docMk/>
            <pc:sldMk cId="1773508257" sldId="1383"/>
            <ac:spMk id="16" creationId="{55DAF9E5-F253-B37B-46C4-2FFDB5D35C3C}"/>
          </ac:spMkLst>
        </pc:spChg>
      </pc:sldChg>
      <pc:sldChg chg="addSp modSp add mod">
        <pc:chgData name="Yago Castro" userId="c48ca3d614d3beec" providerId="LiveId" clId="{B6254ECC-8F24-41EC-B42B-644F2C0F6D55}" dt="2026-01-16T18:23:27.444" v="15400" actId="207"/>
        <pc:sldMkLst>
          <pc:docMk/>
          <pc:sldMk cId="2532000579" sldId="1390"/>
        </pc:sldMkLst>
        <pc:spChg chg="mod">
          <ac:chgData name="Yago Castro" userId="c48ca3d614d3beec" providerId="LiveId" clId="{B6254ECC-8F24-41EC-B42B-644F2C0F6D55}" dt="2026-01-16T18:23:27.444" v="15400" actId="207"/>
          <ac:spMkLst>
            <pc:docMk/>
            <pc:sldMk cId="2532000579" sldId="1390"/>
            <ac:spMk id="4" creationId="{EE366593-6ACF-465C-503D-7B5316BD6507}"/>
          </ac:spMkLst>
        </pc:spChg>
      </pc:sldChg>
      <pc:sldChg chg="addSp delSp modSp add mod">
        <pc:chgData name="Yago Castro" userId="c48ca3d614d3beec" providerId="LiveId" clId="{B6254ECC-8F24-41EC-B42B-644F2C0F6D55}" dt="2026-01-17T15:02:15.367" v="20310" actId="1035"/>
        <pc:sldMkLst>
          <pc:docMk/>
          <pc:sldMk cId="3532533866" sldId="1391"/>
        </pc:sldMkLst>
        <pc:spChg chg="mod">
          <ac:chgData name="Yago Castro" userId="c48ca3d614d3beec" providerId="LiveId" clId="{B6254ECC-8F24-41EC-B42B-644F2C0F6D55}" dt="2026-01-17T15:02:15.367" v="20310" actId="1035"/>
          <ac:spMkLst>
            <pc:docMk/>
            <pc:sldMk cId="3532533866" sldId="1391"/>
            <ac:spMk id="2" creationId="{3D40F43E-E1A1-DD61-4D97-BE413B5AE0A2}"/>
          </ac:spMkLst>
        </pc:spChg>
        <pc:spChg chg="mod">
          <ac:chgData name="Yago Castro" userId="c48ca3d614d3beec" providerId="LiveId" clId="{B6254ECC-8F24-41EC-B42B-644F2C0F6D55}" dt="2026-01-16T18:18:44.584" v="15367" actId="1076"/>
          <ac:spMkLst>
            <pc:docMk/>
            <pc:sldMk cId="3532533866" sldId="1391"/>
            <ac:spMk id="4" creationId="{30D08BB2-2CCD-3F12-2498-F1C6ED7EA2BD}"/>
          </ac:spMkLst>
        </pc:spChg>
        <pc:spChg chg="mod">
          <ac:chgData name="Yago Castro" userId="c48ca3d614d3beec" providerId="LiveId" clId="{B6254ECC-8F24-41EC-B42B-644F2C0F6D55}" dt="2026-01-16T18:25:57.709" v="15404" actId="207"/>
          <ac:spMkLst>
            <pc:docMk/>
            <pc:sldMk cId="3532533866" sldId="1391"/>
            <ac:spMk id="15" creationId="{1F33501A-6912-1030-E78C-E36A19BF9F5F}"/>
          </ac:spMkLst>
        </pc:spChg>
        <pc:spChg chg="mod">
          <ac:chgData name="Yago Castro" userId="c48ca3d614d3beec" providerId="LiveId" clId="{B6254ECC-8F24-41EC-B42B-644F2C0F6D55}" dt="2026-01-17T15:00:20.909" v="20284" actId="20577"/>
          <ac:spMkLst>
            <pc:docMk/>
            <pc:sldMk cId="3532533866" sldId="1391"/>
            <ac:spMk id="16" creationId="{12B3330E-5E42-C520-8756-52ECC8DF8ADB}"/>
          </ac:spMkLst>
        </pc:spChg>
        <pc:cxnChg chg="add mod">
          <ac:chgData name="Yago Castro" userId="c48ca3d614d3beec" providerId="LiveId" clId="{B6254ECC-8F24-41EC-B42B-644F2C0F6D55}" dt="2026-01-17T15:02:15.367" v="20310" actId="1035"/>
          <ac:cxnSpMkLst>
            <pc:docMk/>
            <pc:sldMk cId="3532533866" sldId="1391"/>
            <ac:cxnSpMk id="11" creationId="{D43C262D-C1D7-AD72-238F-3D5B751689CA}"/>
          </ac:cxnSpMkLst>
        </pc:cxnChg>
      </pc:sldChg>
      <pc:sldChg chg="modSp add mod">
        <pc:chgData name="Yago Castro" userId="c48ca3d614d3beec" providerId="LiveId" clId="{B6254ECC-8F24-41EC-B42B-644F2C0F6D55}" dt="2026-01-17T15:03:43.681" v="20336" actId="255"/>
        <pc:sldMkLst>
          <pc:docMk/>
          <pc:sldMk cId="2705622106" sldId="1392"/>
        </pc:sldMkLst>
        <pc:spChg chg="mod">
          <ac:chgData name="Yago Castro" userId="c48ca3d614d3beec" providerId="LiveId" clId="{B6254ECC-8F24-41EC-B42B-644F2C0F6D55}" dt="2026-01-16T18:26:06.290" v="15406" actId="207"/>
          <ac:spMkLst>
            <pc:docMk/>
            <pc:sldMk cId="2705622106" sldId="1392"/>
            <ac:spMk id="6" creationId="{593355E0-148A-B6F4-FD57-96B28CD61611}"/>
          </ac:spMkLst>
        </pc:spChg>
        <pc:spChg chg="mod">
          <ac:chgData name="Yago Castro" userId="c48ca3d614d3beec" providerId="LiveId" clId="{B6254ECC-8F24-41EC-B42B-644F2C0F6D55}" dt="2026-01-17T15:03:43.681" v="20336" actId="255"/>
          <ac:spMkLst>
            <pc:docMk/>
            <pc:sldMk cId="2705622106" sldId="1392"/>
            <ac:spMk id="16" creationId="{9A9E6615-73BA-2623-E453-324D9172B6E1}"/>
          </ac:spMkLst>
        </pc:spChg>
      </pc:sldChg>
      <pc:sldChg chg="modSp add mod">
        <pc:chgData name="Yago Castro" userId="c48ca3d614d3beec" providerId="LiveId" clId="{B6254ECC-8F24-41EC-B42B-644F2C0F6D55}" dt="2026-01-16T18:32:48.247" v="15438" actId="207"/>
        <pc:sldMkLst>
          <pc:docMk/>
          <pc:sldMk cId="4217550958" sldId="1395"/>
        </pc:sldMkLst>
        <pc:spChg chg="mod">
          <ac:chgData name="Yago Castro" userId="c48ca3d614d3beec" providerId="LiveId" clId="{B6254ECC-8F24-41EC-B42B-644F2C0F6D55}" dt="2026-01-16T18:32:48.247" v="15438" actId="207"/>
          <ac:spMkLst>
            <pc:docMk/>
            <pc:sldMk cId="4217550958" sldId="1395"/>
            <ac:spMk id="4" creationId="{28181F08-5C72-302C-23EA-E014B84490BE}"/>
          </ac:spMkLst>
        </pc:spChg>
      </pc:sldChg>
      <pc:sldChg chg="modSp add mod">
        <pc:chgData name="Yago Castro" userId="c48ca3d614d3beec" providerId="LiveId" clId="{B6254ECC-8F24-41EC-B42B-644F2C0F6D55}" dt="2026-01-16T18:32:53.345" v="15439" actId="207"/>
        <pc:sldMkLst>
          <pc:docMk/>
          <pc:sldMk cId="3785952500" sldId="1396"/>
        </pc:sldMkLst>
        <pc:spChg chg="mod">
          <ac:chgData name="Yago Castro" userId="c48ca3d614d3beec" providerId="LiveId" clId="{B6254ECC-8F24-41EC-B42B-644F2C0F6D55}" dt="2026-01-16T18:32:53.345" v="15439" actId="207"/>
          <ac:spMkLst>
            <pc:docMk/>
            <pc:sldMk cId="3785952500" sldId="1396"/>
            <ac:spMk id="3" creationId="{B027540C-DAC8-7EAE-8920-14F497F6CC4E}"/>
          </ac:spMkLst>
        </pc:spChg>
        <pc:spChg chg="mod">
          <ac:chgData name="Yago Castro" userId="c48ca3d614d3beec" providerId="LiveId" clId="{B6254ECC-8F24-41EC-B42B-644F2C0F6D55}" dt="2026-01-16T18:32:53.345" v="15439" actId="207"/>
          <ac:spMkLst>
            <pc:docMk/>
            <pc:sldMk cId="3785952500" sldId="1396"/>
            <ac:spMk id="15" creationId="{B78F291A-D648-0AD2-27B2-AAC99F6C19A5}"/>
          </ac:spMkLst>
        </pc:spChg>
      </pc:sldChg>
      <pc:sldChg chg="modSp add mod">
        <pc:chgData name="Yago Castro" userId="c48ca3d614d3beec" providerId="LiveId" clId="{B6254ECC-8F24-41EC-B42B-644F2C0F6D55}" dt="2026-01-16T18:32:58.378" v="15440" actId="207"/>
        <pc:sldMkLst>
          <pc:docMk/>
          <pc:sldMk cId="92122505" sldId="1397"/>
        </pc:sldMkLst>
        <pc:spChg chg="mod">
          <ac:chgData name="Yago Castro" userId="c48ca3d614d3beec" providerId="LiveId" clId="{B6254ECC-8F24-41EC-B42B-644F2C0F6D55}" dt="2026-01-16T18:32:58.378" v="15440" actId="207"/>
          <ac:spMkLst>
            <pc:docMk/>
            <pc:sldMk cId="92122505" sldId="1397"/>
            <ac:spMk id="2" creationId="{B8BA8A68-1285-4F49-2476-D12DA7DFDB67}"/>
          </ac:spMkLst>
        </pc:spChg>
        <pc:spChg chg="mod">
          <ac:chgData name="Yago Castro" userId="c48ca3d614d3beec" providerId="LiveId" clId="{B6254ECC-8F24-41EC-B42B-644F2C0F6D55}" dt="2026-01-16T18:32:58.378" v="15440" actId="207"/>
          <ac:spMkLst>
            <pc:docMk/>
            <pc:sldMk cId="92122505" sldId="1397"/>
            <ac:spMk id="3" creationId="{4947A640-6C38-28DF-1571-89F58E0CBC9D}"/>
          </ac:spMkLst>
        </pc:spChg>
      </pc:sldChg>
      <pc:sldChg chg="modSp add mod">
        <pc:chgData name="Yago Castro" userId="c48ca3d614d3beec" providerId="LiveId" clId="{B6254ECC-8F24-41EC-B42B-644F2C0F6D55}" dt="2026-01-16T18:33:03.781" v="15441" actId="207"/>
        <pc:sldMkLst>
          <pc:docMk/>
          <pc:sldMk cId="295966573" sldId="1398"/>
        </pc:sldMkLst>
        <pc:spChg chg="mod">
          <ac:chgData name="Yago Castro" userId="c48ca3d614d3beec" providerId="LiveId" clId="{B6254ECC-8F24-41EC-B42B-644F2C0F6D55}" dt="2026-01-16T18:33:03.781" v="15441" actId="207"/>
          <ac:spMkLst>
            <pc:docMk/>
            <pc:sldMk cId="295966573" sldId="1398"/>
            <ac:spMk id="6" creationId="{81CDAC0D-AF54-FE4F-5A66-86C90A3C6924}"/>
          </ac:spMkLst>
        </pc:spChg>
        <pc:spChg chg="mod">
          <ac:chgData name="Yago Castro" userId="c48ca3d614d3beec" providerId="LiveId" clId="{B6254ECC-8F24-41EC-B42B-644F2C0F6D55}" dt="2026-01-16T18:33:03.781" v="15441" actId="207"/>
          <ac:spMkLst>
            <pc:docMk/>
            <pc:sldMk cId="295966573" sldId="1398"/>
            <ac:spMk id="7" creationId="{F0315EC3-A4B4-0077-BC70-BC038E73F096}"/>
          </ac:spMkLst>
        </pc:spChg>
        <pc:spChg chg="mod">
          <ac:chgData name="Yago Castro" userId="c48ca3d614d3beec" providerId="LiveId" clId="{B6254ECC-8F24-41EC-B42B-644F2C0F6D55}" dt="2026-01-16T18:33:03.781" v="15441" actId="207"/>
          <ac:spMkLst>
            <pc:docMk/>
            <pc:sldMk cId="295966573" sldId="1398"/>
            <ac:spMk id="8" creationId="{3AA6887A-25F1-349A-6058-6319949F9C96}"/>
          </ac:spMkLst>
        </pc:spChg>
      </pc:sldChg>
      <pc:sldChg chg="modSp add mod">
        <pc:chgData name="Yago Castro" userId="c48ca3d614d3beec" providerId="LiveId" clId="{B6254ECC-8F24-41EC-B42B-644F2C0F6D55}" dt="2026-01-16T18:57:14.819" v="15650" actId="1076"/>
        <pc:sldMkLst>
          <pc:docMk/>
          <pc:sldMk cId="1720010760" sldId="1403"/>
        </pc:sldMkLst>
        <pc:spChg chg="mod">
          <ac:chgData name="Yago Castro" userId="c48ca3d614d3beec" providerId="LiveId" clId="{B6254ECC-8F24-41EC-B42B-644F2C0F6D55}" dt="2026-01-16T18:57:14.819" v="15650" actId="1076"/>
          <ac:spMkLst>
            <pc:docMk/>
            <pc:sldMk cId="1720010760" sldId="1403"/>
            <ac:spMk id="6" creationId="{AB2B6555-F0E4-61C6-AC09-4DEEEA4F07AE}"/>
          </ac:spMkLst>
        </pc:spChg>
      </pc:sldChg>
      <pc:sldChg chg="modSp add mod">
        <pc:chgData name="Yago Castro" userId="c48ca3d614d3beec" providerId="LiveId" clId="{B6254ECC-8F24-41EC-B42B-644F2C0F6D55}" dt="2026-01-16T19:06:14.807" v="15741" actId="20577"/>
        <pc:sldMkLst>
          <pc:docMk/>
          <pc:sldMk cId="2352856062" sldId="1404"/>
        </pc:sldMkLst>
        <pc:spChg chg="mod">
          <ac:chgData name="Yago Castro" userId="c48ca3d614d3beec" providerId="LiveId" clId="{B6254ECC-8F24-41EC-B42B-644F2C0F6D55}" dt="2026-01-16T19:06:14.807" v="15741" actId="20577"/>
          <ac:spMkLst>
            <pc:docMk/>
            <pc:sldMk cId="2352856062" sldId="1404"/>
            <ac:spMk id="4" creationId="{91D3E31D-73DF-2907-87AB-F93DA9850570}"/>
          </ac:spMkLst>
        </pc:spChg>
        <pc:spChg chg="mod">
          <ac:chgData name="Yago Castro" userId="c48ca3d614d3beec" providerId="LiveId" clId="{B6254ECC-8F24-41EC-B42B-644F2C0F6D55}" dt="2026-01-16T19:06:03.240" v="15728" actId="20577"/>
          <ac:spMkLst>
            <pc:docMk/>
            <pc:sldMk cId="2352856062" sldId="1404"/>
            <ac:spMk id="6" creationId="{4D3A4B5B-9CAD-B976-B094-D5B190AEC444}"/>
          </ac:spMkLst>
        </pc:spChg>
      </pc:sldChg>
      <pc:sldChg chg="add">
        <pc:chgData name="Yago Castro" userId="c48ca3d614d3beec" providerId="LiveId" clId="{B6254ECC-8F24-41EC-B42B-644F2C0F6D55}" dt="2026-01-17T15:26:30.716" v="20829"/>
        <pc:sldMkLst>
          <pc:docMk/>
          <pc:sldMk cId="2692785339" sldId="1412"/>
        </pc:sldMkLst>
      </pc:sldChg>
    </pc:docChg>
  </pc:docChgLst>
  <pc:docChgLst>
    <pc:chgData name="Yago Andrei Balieiro de Castro" userId="c48ca3d614d3beec" providerId="LiveId" clId="{B6254ECC-8F24-41EC-B42B-644F2C0F6D55}"/>
    <pc:docChg chg="undo custSel addSld delSld modSld sldOrd">
      <pc:chgData name="Yago Andrei Balieiro de Castro" userId="c48ca3d614d3beec" providerId="LiveId" clId="{B6254ECC-8F24-41EC-B42B-644F2C0F6D55}" dt="2026-02-03T06:32:55.368" v="531" actId="47"/>
      <pc:docMkLst>
        <pc:docMk/>
      </pc:docMkLst>
      <pc:sldChg chg="del">
        <pc:chgData name="Yago Andrei Balieiro de Castro" userId="c48ca3d614d3beec" providerId="LiveId" clId="{B6254ECC-8F24-41EC-B42B-644F2C0F6D55}" dt="2026-02-03T06:32:55.368" v="531" actId="47"/>
        <pc:sldMkLst>
          <pc:docMk/>
          <pc:sldMk cId="3768172177" sldId="997"/>
        </pc:sldMkLst>
      </pc:sldChg>
      <pc:sldChg chg="del">
        <pc:chgData name="Yago Andrei Balieiro de Castro" userId="c48ca3d614d3beec" providerId="LiveId" clId="{B6254ECC-8F24-41EC-B42B-644F2C0F6D55}" dt="2026-02-03T05:28:04.020" v="521" actId="47"/>
        <pc:sldMkLst>
          <pc:docMk/>
          <pc:sldMk cId="123092337" sldId="1164"/>
        </pc:sldMkLst>
      </pc:sldChg>
      <pc:sldChg chg="modSp mod">
        <pc:chgData name="Yago Andrei Balieiro de Castro" userId="c48ca3d614d3beec" providerId="LiveId" clId="{B6254ECC-8F24-41EC-B42B-644F2C0F6D55}" dt="2026-02-03T05:24:52.524" v="511" actId="5793"/>
        <pc:sldMkLst>
          <pc:docMk/>
          <pc:sldMk cId="1468975919" sldId="1364"/>
        </pc:sldMkLst>
        <pc:spChg chg="mod">
          <ac:chgData name="Yago Andrei Balieiro de Castro" userId="c48ca3d614d3beec" providerId="LiveId" clId="{B6254ECC-8F24-41EC-B42B-644F2C0F6D55}" dt="2026-02-03T05:24:52.524" v="511" actId="5793"/>
          <ac:spMkLst>
            <pc:docMk/>
            <pc:sldMk cId="1468975919" sldId="1364"/>
            <ac:spMk id="16" creationId="{5F3D2CCE-B338-B2E0-0AE4-2AC933D9D8C5}"/>
          </ac:spMkLst>
        </pc:spChg>
      </pc:sldChg>
      <pc:sldChg chg="modSp mod">
        <pc:chgData name="Yago Andrei Balieiro de Castro" userId="c48ca3d614d3beec" providerId="LiveId" clId="{B6254ECC-8F24-41EC-B42B-644F2C0F6D55}" dt="2026-02-03T05:16:22.534" v="308" actId="20577"/>
        <pc:sldMkLst>
          <pc:docMk/>
          <pc:sldMk cId="946299859" sldId="1365"/>
        </pc:sldMkLst>
        <pc:spChg chg="mod">
          <ac:chgData name="Yago Andrei Balieiro de Castro" userId="c48ca3d614d3beec" providerId="LiveId" clId="{B6254ECC-8F24-41EC-B42B-644F2C0F6D55}" dt="2026-02-03T05:16:22.534" v="308" actId="20577"/>
          <ac:spMkLst>
            <pc:docMk/>
            <pc:sldMk cId="946299859" sldId="1365"/>
            <ac:spMk id="16" creationId="{47EE010A-2A75-C2D6-C122-FF98D5760E60}"/>
          </ac:spMkLst>
        </pc:spChg>
      </pc:sldChg>
      <pc:sldChg chg="addSp modSp">
        <pc:chgData name="Yago Andrei Balieiro de Castro" userId="c48ca3d614d3beec" providerId="LiveId" clId="{B6254ECC-8F24-41EC-B42B-644F2C0F6D55}" dt="2026-02-03T05:29:23.121" v="529"/>
        <pc:sldMkLst>
          <pc:docMk/>
          <pc:sldMk cId="3448967967" sldId="1376"/>
        </pc:sldMkLst>
        <pc:spChg chg="add mod">
          <ac:chgData name="Yago Andrei Balieiro de Castro" userId="c48ca3d614d3beec" providerId="LiveId" clId="{B6254ECC-8F24-41EC-B42B-644F2C0F6D55}" dt="2026-02-03T05:29:23.121" v="529"/>
          <ac:spMkLst>
            <pc:docMk/>
            <pc:sldMk cId="3448967967" sldId="1376"/>
            <ac:spMk id="3" creationId="{E797504B-252F-16DF-69CB-611E164DD524}"/>
          </ac:spMkLst>
        </pc:spChg>
        <pc:spChg chg="add mod">
          <ac:chgData name="Yago Andrei Balieiro de Castro" userId="c48ca3d614d3beec" providerId="LiveId" clId="{B6254ECC-8F24-41EC-B42B-644F2C0F6D55}" dt="2026-02-03T05:29:23.121" v="529"/>
          <ac:spMkLst>
            <pc:docMk/>
            <pc:sldMk cId="3448967967" sldId="1376"/>
            <ac:spMk id="6" creationId="{429C3857-81BA-6AA0-B59F-785FBAC69BE3}"/>
          </ac:spMkLst>
        </pc:spChg>
      </pc:sldChg>
      <pc:sldChg chg="del">
        <pc:chgData name="Yago Andrei Balieiro de Castro" userId="c48ca3d614d3beec" providerId="LiveId" clId="{B6254ECC-8F24-41EC-B42B-644F2C0F6D55}" dt="2026-02-03T05:28:02.137" v="520" actId="47"/>
        <pc:sldMkLst>
          <pc:docMk/>
          <pc:sldMk cId="4031075775" sldId="1405"/>
        </pc:sldMkLst>
      </pc:sldChg>
      <pc:sldChg chg="del ord">
        <pc:chgData name="Yago Andrei Balieiro de Castro" userId="c48ca3d614d3beec" providerId="LiveId" clId="{B6254ECC-8F24-41EC-B42B-644F2C0F6D55}" dt="2026-02-03T05:29:16.084" v="528" actId="47"/>
        <pc:sldMkLst>
          <pc:docMk/>
          <pc:sldMk cId="1539636957" sldId="1406"/>
        </pc:sldMkLst>
      </pc:sldChg>
      <pc:sldChg chg="del">
        <pc:chgData name="Yago Andrei Balieiro de Castro" userId="c48ca3d614d3beec" providerId="LiveId" clId="{B6254ECC-8F24-41EC-B42B-644F2C0F6D55}" dt="2026-02-03T05:28:08.352" v="523" actId="47"/>
        <pc:sldMkLst>
          <pc:docMk/>
          <pc:sldMk cId="4230291669" sldId="1410"/>
        </pc:sldMkLst>
      </pc:sldChg>
      <pc:sldChg chg="del">
        <pc:chgData name="Yago Andrei Balieiro de Castro" userId="c48ca3d614d3beec" providerId="LiveId" clId="{B6254ECC-8F24-41EC-B42B-644F2C0F6D55}" dt="2026-02-03T05:28:07.322" v="522" actId="47"/>
        <pc:sldMkLst>
          <pc:docMk/>
          <pc:sldMk cId="434132854" sldId="1411"/>
        </pc:sldMkLst>
      </pc:sldChg>
      <pc:sldChg chg="add del">
        <pc:chgData name="Yago Andrei Balieiro de Castro" userId="c48ca3d614d3beec" providerId="LiveId" clId="{B6254ECC-8F24-41EC-B42B-644F2C0F6D55}" dt="2026-02-03T05:07:56.959" v="1"/>
        <pc:sldMkLst>
          <pc:docMk/>
          <pc:sldMk cId="1945781366" sldId="1413"/>
        </pc:sldMkLst>
      </pc:sldChg>
      <pc:sldChg chg="addSp modSp add mod">
        <pc:chgData name="Yago Andrei Balieiro de Castro" userId="c48ca3d614d3beec" providerId="LiveId" clId="{B6254ECC-8F24-41EC-B42B-644F2C0F6D55}" dt="2026-02-03T05:27:02.132" v="519" actId="14100"/>
        <pc:sldMkLst>
          <pc:docMk/>
          <pc:sldMk cId="4197214108" sldId="1413"/>
        </pc:sldMkLst>
        <pc:spChg chg="add mod">
          <ac:chgData name="Yago Andrei Balieiro de Castro" userId="c48ca3d614d3beec" providerId="LiveId" clId="{B6254ECC-8F24-41EC-B42B-644F2C0F6D55}" dt="2026-02-03T05:26:51.348" v="516" actId="1076"/>
          <ac:spMkLst>
            <pc:docMk/>
            <pc:sldMk cId="4197214108" sldId="1413"/>
            <ac:spMk id="3" creationId="{27A80D1E-8F6A-1EEC-D5C2-8CD42A92440A}"/>
          </ac:spMkLst>
        </pc:spChg>
        <pc:spChg chg="add mod">
          <ac:chgData name="Yago Andrei Balieiro de Castro" userId="c48ca3d614d3beec" providerId="LiveId" clId="{B6254ECC-8F24-41EC-B42B-644F2C0F6D55}" dt="2026-02-03T05:27:02.132" v="519" actId="14100"/>
          <ac:spMkLst>
            <pc:docMk/>
            <pc:sldMk cId="4197214108" sldId="1413"/>
            <ac:spMk id="6" creationId="{A15466E4-F298-142C-535E-E16B09495FB1}"/>
          </ac:spMkLst>
        </pc:spChg>
      </pc:sldChg>
      <pc:sldChg chg="add del">
        <pc:chgData name="Yago Andrei Balieiro de Castro" userId="c48ca3d614d3beec" providerId="LiveId" clId="{B6254ECC-8F24-41EC-B42B-644F2C0F6D55}" dt="2026-02-03T05:16:01.696" v="286" actId="47"/>
        <pc:sldMkLst>
          <pc:docMk/>
          <pc:sldMk cId="2111289905" sldId="1414"/>
        </pc:sldMkLst>
      </pc:sldChg>
      <pc:sldChg chg="modSp add mod">
        <pc:chgData name="Yago Andrei Balieiro de Castro" userId="c48ca3d614d3beec" providerId="LiveId" clId="{B6254ECC-8F24-41EC-B42B-644F2C0F6D55}" dt="2026-02-03T05:15:02.200" v="248" actId="20577"/>
        <pc:sldMkLst>
          <pc:docMk/>
          <pc:sldMk cId="1433539640" sldId="1415"/>
        </pc:sldMkLst>
        <pc:spChg chg="mod">
          <ac:chgData name="Yago Andrei Balieiro de Castro" userId="c48ca3d614d3beec" providerId="LiveId" clId="{B6254ECC-8F24-41EC-B42B-644F2C0F6D55}" dt="2026-02-03T05:15:02.200" v="248" actId="20577"/>
          <ac:spMkLst>
            <pc:docMk/>
            <pc:sldMk cId="1433539640" sldId="1415"/>
            <ac:spMk id="16" creationId="{C86EC6A1-398F-25D1-7AAA-3F2A8EFC0626}"/>
          </ac:spMkLst>
        </pc:spChg>
      </pc:sldChg>
      <pc:sldChg chg="addSp delSp modSp add mod">
        <pc:chgData name="Yago Andrei Balieiro de Castro" userId="c48ca3d614d3beec" providerId="LiveId" clId="{B6254ECC-8F24-41EC-B42B-644F2C0F6D55}" dt="2026-02-03T05:25:00.997" v="512" actId="14100"/>
        <pc:sldMkLst>
          <pc:docMk/>
          <pc:sldMk cId="2117637278" sldId="1416"/>
        </pc:sldMkLst>
        <pc:spChg chg="add mod">
          <ac:chgData name="Yago Andrei Balieiro de Castro" userId="c48ca3d614d3beec" providerId="LiveId" clId="{B6254ECC-8F24-41EC-B42B-644F2C0F6D55}" dt="2026-02-03T05:25:00.997" v="512" actId="14100"/>
          <ac:spMkLst>
            <pc:docMk/>
            <pc:sldMk cId="2117637278" sldId="1416"/>
            <ac:spMk id="3" creationId="{44C1589B-4CA0-4D2D-1400-C9B32C60E418}"/>
          </ac:spMkLst>
        </pc:spChg>
        <pc:spChg chg="add del mod">
          <ac:chgData name="Yago Andrei Balieiro de Castro" userId="c48ca3d614d3beec" providerId="LiveId" clId="{B6254ECC-8F24-41EC-B42B-644F2C0F6D55}" dt="2026-02-03T05:20:13.901" v="327" actId="478"/>
          <ac:spMkLst>
            <pc:docMk/>
            <pc:sldMk cId="2117637278" sldId="1416"/>
            <ac:spMk id="6" creationId="{545E9FA0-1FAB-70E9-2CA6-8A1E12C3B893}"/>
          </ac:spMkLst>
        </pc:spChg>
        <pc:spChg chg="mod">
          <ac:chgData name="Yago Andrei Balieiro de Castro" userId="c48ca3d614d3beec" providerId="LiveId" clId="{B6254ECC-8F24-41EC-B42B-644F2C0F6D55}" dt="2026-02-03T05:24:41.506" v="500" actId="20577"/>
          <ac:spMkLst>
            <pc:docMk/>
            <pc:sldMk cId="2117637278" sldId="1416"/>
            <ac:spMk id="16" creationId="{9A15C4B8-B4C6-76F5-AE07-DBB87EF27328}"/>
          </ac:spMkLst>
        </pc:spChg>
        <pc:spChg chg="add mod">
          <ac:chgData name="Yago Andrei Balieiro de Castro" userId="c48ca3d614d3beec" providerId="LiveId" clId="{B6254ECC-8F24-41EC-B42B-644F2C0F6D55}" dt="2026-02-03T05:24:15.151" v="487" actId="1036"/>
          <ac:spMkLst>
            <pc:docMk/>
            <pc:sldMk cId="2117637278" sldId="1416"/>
            <ac:spMk id="17" creationId="{AD660CAD-6AE0-5955-AEAA-F41209E4D8D9}"/>
          </ac:spMkLst>
        </pc:spChg>
        <pc:cxnChg chg="add mod">
          <ac:chgData name="Yago Andrei Balieiro de Castro" userId="c48ca3d614d3beec" providerId="LiveId" clId="{B6254ECC-8F24-41EC-B42B-644F2C0F6D55}" dt="2026-02-03T05:24:10.023" v="485" actId="14100"/>
          <ac:cxnSpMkLst>
            <pc:docMk/>
            <pc:sldMk cId="2117637278" sldId="1416"/>
            <ac:cxnSpMk id="7" creationId="{C0C88C8D-2C90-5B99-3FA1-3B936C5CBB6F}"/>
          </ac:cxnSpMkLst>
        </pc:cxnChg>
      </pc:sldChg>
      <pc:sldChg chg="new del">
        <pc:chgData name="Yago Andrei Balieiro de Castro" userId="c48ca3d614d3beec" providerId="LiveId" clId="{B6254ECC-8F24-41EC-B42B-644F2C0F6D55}" dt="2026-02-03T05:23:28.867" v="479" actId="680"/>
        <pc:sldMkLst>
          <pc:docMk/>
          <pc:sldMk cId="177836743" sldId="1417"/>
        </pc:sldMkLst>
      </pc:sldChg>
      <pc:sldChg chg="add">
        <pc:chgData name="Yago Andrei Balieiro de Castro" userId="c48ca3d614d3beec" providerId="LiveId" clId="{B6254ECC-8F24-41EC-B42B-644F2C0F6D55}" dt="2026-02-03T06:32:54.277" v="530"/>
        <pc:sldMkLst>
          <pc:docMk/>
          <pc:sldMk cId="1235266540" sldId="151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A51B512F-AD3F-455D-ABE6-32FBF0CF27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CCDFF0F-93B9-4730-B798-FAA7D15AFF9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0B2BE-5ECE-4D77-9139-0DC45059B347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9714882-ED70-4BED-86DC-10C8BFB0D9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65BA144-E26D-4571-B77B-DC62C810BC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12CDA-5D7C-4FC6-9040-98ACF10EF09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3750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55B73C7-5633-4079-88B2-97467AED8926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5AA7B23-E9F3-4E3A-AA1D-173765A10C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14175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C56C6-4C96-B689-56CC-C5190CA92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2D1574A-C1A7-F5D9-2718-2298B283BB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52C5DD7-9190-C9AB-867D-F31C856583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78C4325-65B4-6055-04E8-22D45B84A7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8928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BC0D4-B45F-4895-19E7-04EEAF720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2D95CE4-47A7-A107-9F3A-80D9B00607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4692905-2B34-983F-C0CB-9C17FC163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4939184-F7CD-E87F-401A-47BD619FFE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36476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909E7B-45A5-A34B-74CB-C8067876A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3CB28DB-59F2-E289-61E9-689763FF48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4644F07-79E4-B1A6-516F-C9A19A9E58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EFE75D3-769B-1A58-DB9B-D8DE0D4F5B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76687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59EFE-A7CB-3AC7-143A-BE03897EF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B2F8FC6-53D8-34AD-9C20-7DB2981DEB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371E04F-92A4-98FD-D261-2918D57A5D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FBD1918-1078-85C9-9C59-FF0B11CD6B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16088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0F29F5-F85C-B579-8F5D-F3B435EB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8D25D38-ECEC-2237-4BE2-B4A71CD5F8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E407C46-10DA-6EA1-664A-B007D6283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E190A9-1980-0CD5-0FC3-D2783C93A9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90473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BC093-9C0F-1BDA-6779-13726D0B9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F953310-108C-F625-047D-4C2E34B263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233E8EA-5C5B-9762-9D4D-5C9AE29CD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5B5BE3A-97AE-CBB6-6DED-B0D812CDEE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858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BBE29-A502-E2B8-799D-10134BDF3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76298BC-6D3E-B16F-4DE0-0410D6EBB7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3FAF499-68F0-957B-9B5D-6DD4FC4930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5172A9C-3106-1D4A-2A7A-9F79ADF810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3241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00444-47D0-9BC8-91A7-AB8FD07CD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338E92C-D1D9-873C-20BC-7EE64285AD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1785328-C440-ED9A-9C71-908AAC4693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C1C372D-1115-59F9-D1C4-145DE6A907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1012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56964D-E2E1-E770-6E8F-FD3D3CA24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E3F1876-EE6F-E30F-5021-C8BD789D3F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4289D5B-E014-4945-CD96-4F1FA5C086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8C16CFD-A56B-6F3B-D8C4-DE23680A6C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2171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141A8-1721-09E7-BAF3-186ADB289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D182C75-DC19-7366-FFE8-5ACE304AAD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AFD262C-5839-38DF-4F3E-71B232610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8EAA01-B72F-9CAF-0AD6-0991A1B2C7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61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0BF27-3783-C4C6-7BA8-E537AA17C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FF54D60-17D6-1C24-5883-E356AF93BC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21999DC-D1EC-4043-D8BE-74F511D22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C73A30D-AEBA-CFB5-B7BC-C6C6BE067F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881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BD8DF-43C0-B11C-1B01-CCE6AF79E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C6EF05B-6571-AB57-6D95-F7A9C5AD57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77A3BBF-1AE2-90B1-8E54-1E0CCF79AA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BBDC2C2-9D5E-2515-A29B-D218634D9D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69905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683E8-7970-8CD5-B8EA-1809DC941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CAFE969-E838-E198-6B40-782E029DF9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F58CA3B-A97A-0F1E-A873-EF343748FF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00C5BC7-DBC9-D0FF-427C-1A90765B4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4080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882F1-0B10-4B9E-C425-5A9DF739D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3FA00AA-51B9-D0F8-B70B-DB3C739A62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028E4B3-74F9-8436-30EF-D8BF7D7933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21B70D-93D7-5512-A1C2-5BF78A9B36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46802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B2E4B-2E34-C330-60D5-852F7B94D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EE14A1D-BAEB-7D5D-1A07-698672B8E5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3A77DD7-319E-50FE-F503-BC4E39C6E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46960E6-4A47-E243-EDB1-C526B789C4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5013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F64C7-115B-9F5C-3D8F-FE991FE7A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02B8D39-D7B4-52F3-C081-6B3B59D4D3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621CD45-6769-3D9E-0853-A96D4E750A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0B4EAC1-58E8-37D8-3E0C-AC9F5FB93E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891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C4454-CF59-E4F3-888D-35D62A015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F302354-2805-08D4-4199-183DC150BC4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A3C71BB-642C-3D2D-F0E1-6E5F1774A2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87C9504-1732-502A-8161-27391A4A35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60072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A5D5D-87BF-D9BB-42C5-60B1C3FE7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0FBC2B7-F167-3417-4BB9-447CBB288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671E570-8CAD-1914-B15E-4C4A345D3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C806D4-80D9-B977-7A4D-561E01F993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9215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BB5E2-BC90-D544-4F13-72BACD660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E13C564-0170-2DA3-34A5-C69418A106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2BB3380-D21A-D3C3-8A78-539A467054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293BEFD-3BF6-B968-17A7-B056929C08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9339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3D4C3-2A00-EDC1-24E8-3B7BD2D6C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E872583-4A7B-963E-5292-427734B199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E28B65F-4FAC-BA18-AC59-C8083DFB6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91C7887-E664-4B42-8BFE-E6379B9813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4581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227DE-5E4C-D011-A417-119762648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A013AFB-0E75-BD0D-E5CE-CC29CA7B58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483CA9C-425D-194E-F099-360F4F964B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A4890BF-6E28-6522-D446-8E5D026505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8136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CDA24B-F23D-4E45-AA0B-2A7AE48E6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38346F8-7C83-5F40-C397-18612DA963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479073B-5F94-B403-1DD5-2CFD9762F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804A6C9-BCF6-1AE7-51B0-F54DA82967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077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66E42-E387-83D2-AFD7-86350CD40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BACA361-4D87-0706-0C6F-4217C72A4D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F460102-179E-0F87-5466-A5694F59EE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25C5F6-4943-A0AB-2CC0-2E5EE3ABB4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447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8672A-7299-3D90-64D0-FB2F2F2085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C35ACEB0-6D9E-0448-308F-A191BF8AEB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549DFDA-7DC9-8ADA-90BD-897B5BE737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C8071BE-0DF9-6232-7E86-0BC73B604C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2786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42434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7F58A-9016-0D0E-4351-407A38004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AB79C5F-529D-8A0B-9457-070CEA0554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2081F38-74B2-761A-D8C1-C09E8F4749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B72534-2ECC-CF5A-B722-1A35C1E73B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7514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02597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334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7CE8D-A498-495D-0907-A8E615278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EA54E23-89B5-053D-1E81-9A215D8DBB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9DC83B9-6A80-7D27-BE55-DA4AC7C672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B4A3575-710D-C738-88D8-D8AD3415A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385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2C5A3D-A0E6-DC89-DA58-17DA5303D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DB60CDB-5F94-B639-92F5-D8197DB41C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5AA0813-4CD2-5D8A-238D-C5F524E093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ADF9AA-E4B6-8D7E-DA71-3F9E86FC99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0299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FB3B6-E61D-17A7-882E-C155BB7CD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994E290-BCD8-2F81-B9F2-24C9DD49B2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01EBEF0-68F9-8094-A7FB-0315CF7EF1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6563855-3ECC-4434-8083-43F9465E25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9447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F156A-1A02-C26A-4FA3-A8923F620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007B761-FFAE-57C3-D02A-3EFD6A6382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4A374EB-A56A-76E6-FCF9-77D4CE5341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CA2F9F-EC17-7655-9E82-40047DD11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785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998BFF-8E16-40F7-0168-2D88687B7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7AF7823-F2EA-00CC-F77D-9CC1DA0CC7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41B1535-2E19-70D5-DC66-B9BE9C0C1F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D56D97E-AA04-C584-CBE5-F530B43773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53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64D3A-23AA-E1C3-197E-B3C2EA5BD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056A01A-04B2-D3FE-C89D-C68E97B3C5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FE9F633-8364-6509-48AA-8513ADD950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D0038BA-09FB-0366-0A2E-F66D3FD8A4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AA7B23-E9F3-4E3A-AA1D-173765A10C5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8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02C5A-DFA7-4FB9-A187-B8CC6F860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67B655-9E7A-4E47-A25E-F2685B421F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D8AC0E-A052-40F7-B7BD-8F8E2B89B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A9F46-8266-4BD0-971E-F35FE0D005E3}" type="datetime1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870855-B3E1-4EEA-9699-4C31DA25C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8D33FC-E090-47B2-823A-E27105FB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154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DC8C1A-B94C-4E66-856C-96002BD81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0A88C95-77E1-44AA-A896-04648C8753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C2AF20B-7008-4F35-86BF-E7AD4BD19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BDDD1-6105-4773-9E86-0B82C64998C1}" type="datetime1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AA6DD9-F1C6-4B46-8A80-950242F6E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726299-DF9E-4246-B53C-13A6E8968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14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8E11FC-5723-4011-B007-CC0D516BFB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9BC1CFE-D6B9-4EAF-958B-787BE8F7B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336120-BC41-4A13-A459-2AF69171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66AE0-B4CC-4F3D-AF9E-4C229AAE64F7}" type="datetime1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816808-CF16-4772-B4A2-63401E96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08F789-8CEB-4899-8C9B-CB2404C5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352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2B6D82-AC5B-4880-8E1F-5D4D67E6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4D7FA5-1F2C-4654-8EC6-96C98D9BE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7BF7B3-BF02-4634-B455-3FD420DDE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96F81-2F70-474B-B8E4-DA0BEFEAE04E}" type="datetime1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09EC0C-DA28-444D-9639-8816A13A1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75BE27-414D-4027-BA4A-85B70FCC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452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EA684-2CED-4624-B392-E700E160B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396F8A-0304-48B7-BF8C-BD4943BBD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2EC920-3C76-4249-921E-C036DC620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48731-7212-4B0B-92E5-389A271AE253}" type="datetime1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60407A-12DB-43ED-A76F-C57F92ED9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5AF342-386B-4444-9B71-64E34B8EB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018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25BA4-440D-46F6-9887-91CEED96B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2EB84F-F1F8-4559-B5DD-D8F914A20F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04BE178-ECFB-4CD6-84EE-FC0A0B7E9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0F7F59A-A93D-4BAD-ADD3-F51F7ED0A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7CD38-E74B-45CC-B04A-D3356857625B}" type="datetime1">
              <a:rPr lang="pt-BR" smtClean="0"/>
              <a:t>03/02/2026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69EC22-F00C-4B8D-B5CC-FB4A71BB6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58B968E-F597-46D4-BEB0-193419AA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549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0DB780-E35D-48E7-9D4A-085E9FBAF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A369A29-1BF8-460D-A22A-2486D4F7E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A69FA65-A50B-4C11-A5FA-B6F151CE8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74B4C3-60C5-47AF-A112-F23EC60A61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E128A26-D30A-4375-AAC5-E24A9FF22E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A4113CE-E25F-4900-BAD5-2B71E769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0C60D-5151-4F94-ACD4-C1C35ABB2348}" type="datetime1">
              <a:rPr lang="pt-BR" smtClean="0"/>
              <a:t>03/02/2026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D82A608-42DA-4648-B89F-43F800C8E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92607F9-03E1-4E4E-9380-1EF94E5EC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88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646AD4-8AA1-4554-A79C-79D08065A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2ED301EA-1303-4617-A91F-7D3909DE7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705AC-143D-44FA-ADB0-C134905CF5D1}" type="datetime1">
              <a:rPr lang="pt-BR" smtClean="0"/>
              <a:t>03/02/2026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897832E-3F7A-4FA4-8AA2-866011274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C84C332-EC15-4A5E-986A-F02814F08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143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31898F-2B6E-497C-A220-83A1FA267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E49F7-4763-4A91-9AB0-0226F9F5950B}" type="datetime1">
              <a:rPr lang="pt-BR" smtClean="0"/>
              <a:t>03/02/2026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5DFA8A8-A48E-4B2D-AF59-52D00B7C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766A2E-37EE-4387-BF5C-29721C654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6159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97C2A0-8FFD-4246-93CD-C9841540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B62A35-2FF6-4CD9-9BEF-E3771B786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408ECED-3616-4E5A-8629-D3908A284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B03530E-5C4F-444E-8E96-1B0176DD9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E8D67-F5FF-4B8D-B991-9EBB00A45B7C}" type="datetime1">
              <a:rPr lang="pt-BR" smtClean="0"/>
              <a:t>03/02/2026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37FBE14-5CBB-40D2-9E71-BC1EE84C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C560B95-E812-4A02-839F-769AC3EFF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280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99EA2-7F58-4BF1-ACC8-A65BA26D8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AA6C7EC-6D5A-4A68-A3C3-EC29F12AB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6CD69FC-A859-498A-BCB3-B4020E6F4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4F723FF-70CD-4C89-84ED-EB01BCC4F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E7B6E-A666-494E-8449-94C2F78AF48E}" type="datetime1">
              <a:rPr lang="pt-BR" smtClean="0"/>
              <a:t>03/02/2026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6B18E9-64B9-46C8-BE11-C7ADF6972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04A05F9-96C2-44AD-8669-359172A6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065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872EF4D-347D-4A99-A140-0D0B99B46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90DF6B2-37E0-457C-8BA2-31BFACC73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408194-D43F-4EC4-8032-BF0F19851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5C94F-3182-4E89-888F-3C72226AF7D5}" type="datetime1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B16DC90-4E84-49AE-9389-D7F2526B3B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3B6B6F-D4A7-4510-8C3B-99403C685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82B0B-AC73-40D4-B371-D8BBD68AB4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84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4B82E-503A-390C-DEF1-68199D916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FF5897EF-9687-CCFA-CD17-B5849AAC6E8A}"/>
              </a:ext>
            </a:extLst>
          </p:cNvPr>
          <p:cNvSpPr/>
          <p:nvPr/>
        </p:nvSpPr>
        <p:spPr>
          <a:xfrm>
            <a:off x="0" y="0"/>
            <a:ext cx="12192000" cy="1635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6000" b="1" dirty="0">
              <a:latin typeface="Bahnschrift" panose="020B0502040204020203" pitchFamily="34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7F08C9-9074-9B0F-5FA0-A148A24D5E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5061"/>
            <a:ext cx="9144000" cy="1781577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ANAMNESE AMBULATORIAL EM NEUROLOGIA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899D1B56-4A22-2423-727C-EE869B2B06E9}"/>
              </a:ext>
            </a:extLst>
          </p:cNvPr>
          <p:cNvSpPr txBox="1">
            <a:spLocks/>
          </p:cNvSpPr>
          <p:nvPr/>
        </p:nvSpPr>
        <p:spPr>
          <a:xfrm>
            <a:off x="3232245" y="4907501"/>
            <a:ext cx="5727510" cy="687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Habilidades Clínicas 7 (HC7) - Neurologia</a:t>
            </a:r>
            <a:endParaRPr lang="pt-BR" sz="1600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DBC369-E511-CAD6-09C4-A2E9B623BDB6}"/>
              </a:ext>
            </a:extLst>
          </p:cNvPr>
          <p:cNvSpPr txBox="1">
            <a:spLocks/>
          </p:cNvSpPr>
          <p:nvPr/>
        </p:nvSpPr>
        <p:spPr>
          <a:xfrm>
            <a:off x="3918449" y="6134669"/>
            <a:ext cx="4523424" cy="6870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600" dirty="0">
                <a:solidFill>
                  <a:schemeClr val="bg1"/>
                </a:solidFill>
                <a:latin typeface="Bahnschrift" panose="020B0502040204020203" pitchFamily="34" charset="0"/>
              </a:rPr>
              <a:t>Belém-PA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600" dirty="0">
                <a:solidFill>
                  <a:schemeClr val="bg1"/>
                </a:solidFill>
                <a:latin typeface="Bahnschrift" panose="020B0502040204020203" pitchFamily="34" charset="0"/>
              </a:rPr>
              <a:t>2026</a:t>
            </a:r>
          </a:p>
        </p:txBody>
      </p:sp>
      <p:pic>
        <p:nvPicPr>
          <p:cNvPr id="7" name="Picture 2" descr="Resultado de imagem para logo unifamaz">
            <a:extLst>
              <a:ext uri="{FF2B5EF4-FFF2-40B4-BE49-F238E27FC236}">
                <a16:creationId xmlns:a16="http://schemas.microsoft.com/office/drawing/2014/main" id="{F9AF8E1B-0ECA-FA7D-83D5-4BC510CC5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6140" y="-65308"/>
            <a:ext cx="1761560" cy="176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266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1CB84-4658-EA32-8667-2F62D29E2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3487429-0170-BD4B-7660-8455528BB1BC}"/>
              </a:ext>
            </a:extLst>
          </p:cNvPr>
          <p:cNvSpPr/>
          <p:nvPr/>
        </p:nvSpPr>
        <p:spPr>
          <a:xfrm>
            <a:off x="9526" y="2361063"/>
            <a:ext cx="7312498" cy="213587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EPILEPSIA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4435B552-81A5-A792-F7AC-2AA6C4159A89}"/>
              </a:ext>
            </a:extLst>
          </p:cNvPr>
          <p:cNvCxnSpPr>
            <a:cxnSpLocks/>
          </p:cNvCxnSpPr>
          <p:nvPr/>
        </p:nvCxnSpPr>
        <p:spPr>
          <a:xfrm>
            <a:off x="1400916" y="2647665"/>
            <a:ext cx="0" cy="156266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48290ACC-A992-9A7F-5DF9-C3F21AFD6DA7}"/>
              </a:ext>
            </a:extLst>
          </p:cNvPr>
          <p:cNvSpPr txBox="1">
            <a:spLocks/>
          </p:cNvSpPr>
          <p:nvPr/>
        </p:nvSpPr>
        <p:spPr>
          <a:xfrm>
            <a:off x="139851" y="2361063"/>
            <a:ext cx="1130740" cy="2135874"/>
          </a:xfrm>
          <a:prstGeom prst="rect">
            <a:avLst/>
          </a:prstGeom>
        </p:spPr>
        <p:txBody>
          <a:bodyPr numCol="1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115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4763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27CBE-B929-AF6B-C30A-39EBF3AA6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AE7AA25-C6B1-7DA1-734D-7D8D865E3FDD}"/>
              </a:ext>
            </a:extLst>
          </p:cNvPr>
          <p:cNvSpPr/>
          <p:nvPr/>
        </p:nvSpPr>
        <p:spPr>
          <a:xfrm>
            <a:off x="9525" y="1191671"/>
            <a:ext cx="7817466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7BCE5B9-0C9E-0913-A154-9D8CD73DF2D2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290F176C-15E7-44FC-FF52-865875918A89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5F3D2CCE-B338-B2E0-0AE4-2AC933D9D8C5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SEMPRE TENTAR FECHAR O DIAGNÓSTICO COMPLETO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Foi crise epiléptica?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Lembrar das características clássicas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Lembrar dos diagnósticos diferenciais: síncope, vertigem, AIT, crises não-epilépticas psicogênicas (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CNEPs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), etc.</a:t>
            </a:r>
            <a:endParaRPr lang="pt-BR" sz="16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1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É Epilepsia?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Lembrar dos critérios operacionais</a:t>
            </a:r>
          </a:p>
          <a:p>
            <a:pPr lvl="1">
              <a:lnSpc>
                <a:spcPct val="120000"/>
              </a:lnSpc>
            </a:pPr>
            <a:endParaRPr lang="pt-BR" sz="1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Qual o tipo de crise presente nesta epilepsia?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ANTES DA CRISE:</a:t>
            </a: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consegue avisar? sente algo? vê algo?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DURANTE A CRISE: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perde a consciência? abalos? mordedura de língua? liberação esfincteriana? duração?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APÓS A CRISE: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confuso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? sonolento? quanto tempo demora pra voltar ao normal?</a:t>
            </a:r>
            <a:endParaRPr lang="pt-BR" sz="1600" b="1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1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Qual o tipo de epilepsia?</a:t>
            </a:r>
          </a:p>
        </p:txBody>
      </p:sp>
    </p:spTree>
    <p:extLst>
      <p:ext uri="{BB962C8B-B14F-4D97-AF65-F5344CB8AC3E}">
        <p14:creationId xmlns:p14="http://schemas.microsoft.com/office/powerpoint/2010/main" val="146897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F5AAF8-C3DD-1C6D-FA8D-E0F2FB081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A228156-9DD3-45B3-22AD-E3FE27CB303A}"/>
              </a:ext>
            </a:extLst>
          </p:cNvPr>
          <p:cNvSpPr/>
          <p:nvPr/>
        </p:nvSpPr>
        <p:spPr>
          <a:xfrm>
            <a:off x="9525" y="1191671"/>
            <a:ext cx="7817466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87BFA93-D4FA-BCCE-967E-83D2733DB2B1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2B611AD6-D9A7-E5C0-4E7F-7368DAE25ED1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9A15C4B8-B4C6-76F5-AE07-DBB87EF27328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SEMPRE TENTAR FECHAR O DIAGNÓSTICO COMPLETO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Foi crise epiléptica?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Lembrar das características clássicas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Lembrar dos diagnósticos diferenciais: síncope, vertigem, AIT, crises não-epilépticas psicogênicas (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CNEPs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), etc.</a:t>
            </a:r>
            <a:endParaRPr lang="pt-BR" sz="16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1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É Epilepsia?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Lembrar dos critérios operacionais</a:t>
            </a:r>
          </a:p>
          <a:p>
            <a:pPr lvl="1">
              <a:lnSpc>
                <a:spcPct val="120000"/>
              </a:lnSpc>
            </a:pPr>
            <a:endParaRPr lang="pt-BR" sz="1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Qual o tipo de crise presente nesta epilepsia?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ANTES DA CRISE:</a:t>
            </a: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consegue avisar? sente algo? vê algo?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DURANTE A CRISE: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perde a consciência? abalos? mordedura de língua? liberação esfincteriana? duração?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APÓS A CRISE: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confuso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? sonolento? quanto tempo demora pra voltar ao normal?</a:t>
            </a:r>
            <a:endParaRPr lang="pt-BR" sz="1600" b="1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1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Qual o tipo de epilepsia?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44C1589B-4CA0-4D2D-1400-C9B32C60E418}"/>
              </a:ext>
            </a:extLst>
          </p:cNvPr>
          <p:cNvSpPr/>
          <p:nvPr/>
        </p:nvSpPr>
        <p:spPr>
          <a:xfrm>
            <a:off x="504967" y="4080682"/>
            <a:ext cx="10785334" cy="167185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7" name="Conector: Curvo 6">
            <a:extLst>
              <a:ext uri="{FF2B5EF4-FFF2-40B4-BE49-F238E27FC236}">
                <a16:creationId xmlns:a16="http://schemas.microsoft.com/office/drawing/2014/main" id="{C0C88C8D-2C90-5B99-3FA1-3B936C5CBB6F}"/>
              </a:ext>
            </a:extLst>
          </p:cNvPr>
          <p:cNvCxnSpPr>
            <a:cxnSpLocks/>
          </p:cNvCxnSpPr>
          <p:nvPr/>
        </p:nvCxnSpPr>
        <p:spPr>
          <a:xfrm>
            <a:off x="5715012" y="5752532"/>
            <a:ext cx="539738" cy="438718"/>
          </a:xfrm>
          <a:prstGeom prst="curvedConnector3">
            <a:avLst>
              <a:gd name="adj1" fmla="val -4119"/>
            </a:avLst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AD660CAD-6AE0-5955-AEAA-F41209E4D8D9}"/>
              </a:ext>
            </a:extLst>
          </p:cNvPr>
          <p:cNvSpPr txBox="1">
            <a:spLocks/>
          </p:cNvSpPr>
          <p:nvPr/>
        </p:nvSpPr>
        <p:spPr>
          <a:xfrm>
            <a:off x="6164250" y="5825637"/>
            <a:ext cx="4681550" cy="914400"/>
          </a:xfrm>
          <a:prstGeom prst="rect">
            <a:avLst/>
          </a:prstGeom>
          <a:ln w="1905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400" b="1" dirty="0">
                <a:solidFill>
                  <a:schemeClr val="bg1"/>
                </a:solidFill>
                <a:latin typeface="Bahnschrift" panose="020B0502040204020203" pitchFamily="34" charset="0"/>
              </a:rPr>
              <a:t>Muitas vezes, a anamnese é dirigida ao acompanhante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2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(devido à amnésia que ocorre em algumas crises)</a:t>
            </a:r>
          </a:p>
        </p:txBody>
      </p:sp>
    </p:spTree>
    <p:extLst>
      <p:ext uri="{BB962C8B-B14F-4D97-AF65-F5344CB8AC3E}">
        <p14:creationId xmlns:p14="http://schemas.microsoft.com/office/powerpoint/2010/main" val="2117637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AC1CD-0361-5F4E-7B2E-9EB410D85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5143B52-0EF6-D707-32E0-7559C8EA4189}"/>
              </a:ext>
            </a:extLst>
          </p:cNvPr>
          <p:cNvSpPr/>
          <p:nvPr/>
        </p:nvSpPr>
        <p:spPr>
          <a:xfrm>
            <a:off x="9525" y="1191671"/>
            <a:ext cx="7817466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F6C541-307A-EEF7-A72D-7C56D1AFE32F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B840ADE4-07FE-C885-D6A4-54737E07129E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C86EC6A1-398F-25D1-7AAA-3F2A8EFC0626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SEMPRE TENTAR FECHAR O DIAGNÓSTICO COMPLETO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Qual a etiologia? </a:t>
            </a:r>
            <a:r>
              <a:rPr lang="pt-BR" sz="2000" dirty="0">
                <a:solidFill>
                  <a:schemeClr val="bg1"/>
                </a:solidFill>
                <a:effectLst/>
                <a:latin typeface="Bahnschrift" panose="020B0502040204020203" pitchFamily="34" charset="0"/>
                <a:sym typeface="Wingdings" panose="05000000000000000000" pitchFamily="2" charset="2"/>
              </a:rPr>
              <a:t></a:t>
            </a: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  <a:sym typeface="Wingdings" panose="05000000000000000000" pitchFamily="2" charset="2"/>
              </a:rPr>
              <a:t> </a:t>
            </a: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Quase toda epilepsia precisa ter sua causa investigada!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HDA: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tipo de crises, idade de surgimento, história de dano cerebral, outros sintomas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ANTECEDENTES: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gestação/parto/pós-parto e desenvolvimento neurológico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EXAME FÍSICO: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exame neurológico básico (1ª consulta somente)</a:t>
            </a:r>
            <a:endParaRPr lang="pt-BR" sz="1600" b="1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EXAMES: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EEG e neuroimagem</a:t>
            </a:r>
            <a:endParaRPr lang="pt-BR" sz="16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53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1F2FB-DB2C-F136-15D3-AFA600076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B2CB19AB-7425-B6C4-FB1A-F63EB16827B9}"/>
              </a:ext>
            </a:extLst>
          </p:cNvPr>
          <p:cNvSpPr/>
          <p:nvPr/>
        </p:nvSpPr>
        <p:spPr>
          <a:xfrm>
            <a:off x="9525" y="1191671"/>
            <a:ext cx="5586057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E55C586-1AAC-9688-E1B2-15807FC6AE4B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EAE5144E-718F-A726-2E1E-B8CE9448E137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47EE010A-2A75-C2D6-C122-FF98D5760E60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QUANDO A CONSULTA É DE RETORNO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1) Tem ocorrido crises?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(com que frequência?)</a:t>
            </a:r>
            <a:endParaRPr lang="pt-BR" sz="20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2) Quando foi a última crise?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(se &gt; 2 anos, podemos discutir desmame gradual dos medicamentos)</a:t>
            </a:r>
            <a:endParaRPr lang="pt-BR" sz="20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3) Tem alguma dificuldade para tomar os medicamentos?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(é uma pergunta discreta para avaliar adesão)</a:t>
            </a:r>
            <a:endParaRPr lang="pt-BR" sz="2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4) Teve algum efeito colateral dos medicamentos?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5) Fez os exames laboratoriais de acompanhamento?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Nem sempre vai ser necessário EEG ou dosagem sérica dos medicamentos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Por outro lado, geralmente solicitamos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exames laboratoriais para quem usa esses medicamentos (6/6 meses)</a:t>
            </a:r>
            <a:endParaRPr lang="pt-BR" sz="16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29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A94AE-7F2E-4479-7D67-CA77EDA42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E0D9841-FCDD-15DD-2AAC-107F717D2F45}"/>
              </a:ext>
            </a:extLst>
          </p:cNvPr>
          <p:cNvSpPr/>
          <p:nvPr/>
        </p:nvSpPr>
        <p:spPr>
          <a:xfrm>
            <a:off x="9524" y="1191671"/>
            <a:ext cx="11884499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9C9489-21C9-4463-BE72-2CA33E1097FD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9BEECAA-5FB5-DD66-B5DB-5F40330B5EC5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C4A8F286-7C95-E05B-526E-ED505AC6246B}"/>
              </a:ext>
            </a:extLst>
          </p:cNvPr>
          <p:cNvSpPr txBox="1">
            <a:spLocks/>
          </p:cNvSpPr>
          <p:nvPr/>
        </p:nvSpPr>
        <p:spPr>
          <a:xfrm>
            <a:off x="190498" y="1233488"/>
            <a:ext cx="11833179" cy="5767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CASO TENHAM OCORRIDO CRISES, LEMBRAR DOS PRINCIPAIS MOTIVOS DE ESCAPE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Bahnschrift" panose="020B0502040204020203" pitchFamily="34" charset="0"/>
              </a:rPr>
              <a:t>Má adesão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(“ninguém quer ter crise”, então não julgar o paciente por uso irregular)</a:t>
            </a:r>
            <a:endParaRPr lang="pt-BR" sz="2000" b="1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Sono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(em falta ou em excesso)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Uso de álcool ou drogas il</a:t>
            </a: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ícitas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Abstinência de álcool, drogas ilícitas ou benzodiazepínicos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Uso de medicamentos que diminuam o limiar convulsivo</a:t>
            </a:r>
          </a:p>
          <a:p>
            <a:pPr lvl="1">
              <a:lnSpc>
                <a:spcPct val="120000"/>
              </a:lnSpc>
            </a:pPr>
            <a:r>
              <a:rPr lang="pt-BR" sz="2000" b="1" u="sng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Surgimento de doença nova</a:t>
            </a: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 ou </a:t>
            </a:r>
            <a:r>
              <a:rPr lang="pt-BR" sz="2000" b="1" u="sng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doença antiga em atividade</a:t>
            </a:r>
            <a:endParaRPr lang="pt-BR" sz="16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595656-B1E3-5DC6-1059-1516BC1BC421}"/>
              </a:ext>
            </a:extLst>
          </p:cNvPr>
          <p:cNvSpPr txBox="1">
            <a:spLocks/>
          </p:cNvSpPr>
          <p:nvPr/>
        </p:nvSpPr>
        <p:spPr>
          <a:xfrm>
            <a:off x="464023" y="4529680"/>
            <a:ext cx="3310890" cy="369867"/>
          </a:xfrm>
          <a:prstGeom prst="rect">
            <a:avLst/>
          </a:prstGeom>
          <a:ln w="1270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infecção/distúrbios metabólicos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4AF3192D-8367-AAA4-6AC3-7F8ACF9601BC}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2119468" y="4221956"/>
            <a:ext cx="309833" cy="30772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ço Reservado para Conteúdo 2">
            <a:extLst>
              <a:ext uri="{FF2B5EF4-FFF2-40B4-BE49-F238E27FC236}">
                <a16:creationId xmlns:a16="http://schemas.microsoft.com/office/drawing/2014/main" id="{1C7A82CD-95B0-72F3-13FB-3FA63C52EE37}"/>
              </a:ext>
            </a:extLst>
          </p:cNvPr>
          <p:cNvSpPr txBox="1">
            <a:spLocks/>
          </p:cNvSpPr>
          <p:nvPr/>
        </p:nvSpPr>
        <p:spPr>
          <a:xfrm>
            <a:off x="4997838" y="4529680"/>
            <a:ext cx="3310890" cy="369867"/>
          </a:xfrm>
          <a:prstGeom prst="rect">
            <a:avLst/>
          </a:prstGeom>
          <a:ln w="1270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LES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9C5D681F-10A3-3150-490B-E9E1647C7567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6243850" y="4221956"/>
            <a:ext cx="409433" cy="30772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797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8D08E-9F6E-6E0E-DAA1-13ACDD043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3E9AE7A1-C101-E2CE-8249-9FBBD8025E3A}"/>
              </a:ext>
            </a:extLst>
          </p:cNvPr>
          <p:cNvSpPr/>
          <p:nvPr/>
        </p:nvSpPr>
        <p:spPr>
          <a:xfrm>
            <a:off x="9524" y="1191671"/>
            <a:ext cx="11884499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3BA90C-3A83-8692-75FE-4A4656B3FD3F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D02E27B1-BF63-D3BB-E446-9F338108CC0D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29D535DC-64AA-C4A0-8760-9062A1C072F1}"/>
              </a:ext>
            </a:extLst>
          </p:cNvPr>
          <p:cNvSpPr txBox="1">
            <a:spLocks/>
          </p:cNvSpPr>
          <p:nvPr/>
        </p:nvSpPr>
        <p:spPr>
          <a:xfrm>
            <a:off x="190498" y="1233488"/>
            <a:ext cx="11833179" cy="5767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CASO TENHAM OCORRIDO CRISES, LEMBRAR DOS PRINCIPAIS MOTIVOS DE ESCAPE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Bahnschrift" panose="020B0502040204020203" pitchFamily="34" charset="0"/>
              </a:rPr>
              <a:t>Má adesão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(“ninguém quer ter crise”, então não julgar o paciente por uso irregular)</a:t>
            </a:r>
            <a:endParaRPr lang="pt-BR" sz="2000" b="1" dirty="0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Sono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(em falta ou em excesso)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Uso de álcool ou drogas il</a:t>
            </a: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ícitas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Abstinência de álcool, drogas ilícitas ou benzodiazepínicos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Uso de medicamentos que diminuam o limiar convulsivo</a:t>
            </a:r>
          </a:p>
          <a:p>
            <a:pPr lvl="1">
              <a:lnSpc>
                <a:spcPct val="120000"/>
              </a:lnSpc>
            </a:pPr>
            <a:r>
              <a:rPr lang="pt-BR" sz="2000" b="1" u="sng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Surgimento de doença nova</a:t>
            </a: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 ou </a:t>
            </a:r>
            <a:r>
              <a:rPr lang="pt-BR" sz="2000" b="1" u="sng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doença antiga em atividade</a:t>
            </a:r>
            <a:endParaRPr lang="pt-BR" sz="16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713964-09A2-5ABD-F386-2030F1E79BC5}"/>
              </a:ext>
            </a:extLst>
          </p:cNvPr>
          <p:cNvSpPr txBox="1">
            <a:spLocks/>
          </p:cNvSpPr>
          <p:nvPr/>
        </p:nvSpPr>
        <p:spPr>
          <a:xfrm>
            <a:off x="464023" y="4529680"/>
            <a:ext cx="3310890" cy="369867"/>
          </a:xfrm>
          <a:prstGeom prst="rect">
            <a:avLst/>
          </a:prstGeom>
          <a:ln w="1270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infecção/distúrbios metabólicos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8E79DA5-B4D3-0DA3-9620-8501226C536F}"/>
              </a:ext>
            </a:extLst>
          </p:cNvPr>
          <p:cNvCxnSpPr>
            <a:cxnSpLocks/>
            <a:endCxn id="3" idx="0"/>
          </p:cNvCxnSpPr>
          <p:nvPr/>
        </p:nvCxnSpPr>
        <p:spPr>
          <a:xfrm flipH="1">
            <a:off x="2119468" y="4221956"/>
            <a:ext cx="309833" cy="30772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ço Reservado para Conteúdo 2">
            <a:extLst>
              <a:ext uri="{FF2B5EF4-FFF2-40B4-BE49-F238E27FC236}">
                <a16:creationId xmlns:a16="http://schemas.microsoft.com/office/drawing/2014/main" id="{56FF0838-0F3A-656F-32E4-6E3315850A92}"/>
              </a:ext>
            </a:extLst>
          </p:cNvPr>
          <p:cNvSpPr txBox="1">
            <a:spLocks/>
          </p:cNvSpPr>
          <p:nvPr/>
        </p:nvSpPr>
        <p:spPr>
          <a:xfrm>
            <a:off x="4997838" y="4529680"/>
            <a:ext cx="3310890" cy="369867"/>
          </a:xfrm>
          <a:prstGeom prst="rect">
            <a:avLst/>
          </a:prstGeom>
          <a:ln w="1270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LES</a:t>
            </a:r>
          </a:p>
        </p:txBody>
      </p: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228E164B-1A24-F1FF-6418-8EEEA080D521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6243850" y="4221956"/>
            <a:ext cx="409433" cy="30772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39E94F12-CE16-6B49-1526-FF3C7B83EEEC}"/>
              </a:ext>
            </a:extLst>
          </p:cNvPr>
          <p:cNvSpPr txBox="1">
            <a:spLocks/>
          </p:cNvSpPr>
          <p:nvPr/>
        </p:nvSpPr>
        <p:spPr>
          <a:xfrm>
            <a:off x="2788693" y="5568767"/>
            <a:ext cx="6614614" cy="763312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Lembrar que o medicamento pode não estar adequado para o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tipo de crises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8656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985F6C-7DCD-C556-060C-896FC0FA8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F01ACAD4-E110-01EB-FDD9-CFDBA2D8E433}"/>
              </a:ext>
            </a:extLst>
          </p:cNvPr>
          <p:cNvSpPr/>
          <p:nvPr/>
        </p:nvSpPr>
        <p:spPr>
          <a:xfrm>
            <a:off x="9525" y="1191671"/>
            <a:ext cx="6159263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79DF77-E0B0-0A4A-A69A-4BDA226C18CD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2707A84C-7652-E0BB-0F03-83CDD5F1E7D1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5A34E621-DE88-44BF-D7BF-5AEA5E2D9E66}"/>
              </a:ext>
            </a:extLst>
          </p:cNvPr>
          <p:cNvSpPr txBox="1">
            <a:spLocks/>
          </p:cNvSpPr>
          <p:nvPr/>
        </p:nvSpPr>
        <p:spPr>
          <a:xfrm>
            <a:off x="190498" y="1233488"/>
            <a:ext cx="11833179" cy="5767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ORIENTAÇÕES A PACIENTES COM CRISES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Evitar riscos à sua integridade física: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Situações de altura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Nadar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Dirigir automóveis, bicicletas, 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etc</a:t>
            </a:r>
            <a:endParaRPr lang="pt-BR" sz="16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Manusear objetos cortantes ou inflamáveis (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cozinhar)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Carregar objetos pesados acima do corpo (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academia)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Atravessar a rua desacompanhado</a:t>
            </a:r>
          </a:p>
          <a:p>
            <a:pPr lvl="3">
              <a:lnSpc>
                <a:spcPct val="120000"/>
              </a:lnSpc>
            </a:pPr>
            <a:endParaRPr lang="pt-BR" sz="1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Cuidados gerais em qualquer crise epiléptica: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Virar a cabeça de lado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Afastar objetos perigosos 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Não colocar a mão ou outros objetos dentro da boca</a:t>
            </a: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Se possível, contar o tempo</a:t>
            </a:r>
          </a:p>
        </p:txBody>
      </p:sp>
    </p:spTree>
    <p:extLst>
      <p:ext uri="{BB962C8B-B14F-4D97-AF65-F5344CB8AC3E}">
        <p14:creationId xmlns:p14="http://schemas.microsoft.com/office/powerpoint/2010/main" val="393231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E6D91-78F6-8FF6-FC4E-CF04854C2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4B7DA32-54FC-F1BF-0156-EB1C2A964C73}"/>
              </a:ext>
            </a:extLst>
          </p:cNvPr>
          <p:cNvSpPr/>
          <p:nvPr/>
        </p:nvSpPr>
        <p:spPr>
          <a:xfrm>
            <a:off x="9525" y="1191671"/>
            <a:ext cx="6159263" cy="60301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1745ECE-3125-2B93-B777-DCAB8EA05B9B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3 | EPILEPSIA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CFF90BCA-92AD-C8FE-F4E3-E20CAC3FA0D4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665515DE-6A8D-9645-D77A-DB276B9A7FE5}"/>
              </a:ext>
            </a:extLst>
          </p:cNvPr>
          <p:cNvSpPr txBox="1">
            <a:spLocks/>
          </p:cNvSpPr>
          <p:nvPr/>
        </p:nvSpPr>
        <p:spPr>
          <a:xfrm>
            <a:off x="190498" y="1233488"/>
            <a:ext cx="11833179" cy="5767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ORIENTAÇÕES A PACIENTES COM CRISES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Evitar riscos à sua integridade física: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Situações de altura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Nadar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Dirigir automóveis, bicicletas, 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etc</a:t>
            </a:r>
            <a:endParaRPr lang="pt-BR" sz="16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Manusear objetos cortantes ou inflamáveis (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cozinhar)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Carregar objetos pesados acima do corpo (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academia)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Atravessar a rua desacompanhado</a:t>
            </a:r>
          </a:p>
          <a:p>
            <a:pPr lvl="3">
              <a:lnSpc>
                <a:spcPct val="120000"/>
              </a:lnSpc>
            </a:pPr>
            <a:endParaRPr lang="pt-BR" sz="1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Cuidados gerais em qualquer crise epiléptica: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Virar a cabeça de lado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Afastar objetos perigosos 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Não colocar a mão ou outros objetos dentro da boca</a:t>
            </a: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Se possível, contar o tempo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7A80D1E-8F6A-1EEC-D5C2-8CD42A92440A}"/>
              </a:ext>
            </a:extLst>
          </p:cNvPr>
          <p:cNvSpPr txBox="1">
            <a:spLocks/>
          </p:cNvSpPr>
          <p:nvPr/>
        </p:nvSpPr>
        <p:spPr>
          <a:xfrm>
            <a:off x="7254778" y="2728604"/>
            <a:ext cx="3053546" cy="914400"/>
          </a:xfrm>
          <a:prstGeom prst="rect">
            <a:avLst/>
          </a:prstGeom>
          <a:ln w="1905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400" b="1" dirty="0">
                <a:solidFill>
                  <a:schemeClr val="bg1"/>
                </a:solidFill>
                <a:latin typeface="Bahnschrift" panose="020B0502040204020203" pitchFamily="34" charset="0"/>
              </a:rPr>
              <a:t>EVITAR CAUSAS DE ESCAPE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12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(como má-adesão ou uso de álcool)</a:t>
            </a:r>
          </a:p>
        </p:txBody>
      </p:sp>
      <p:sp>
        <p:nvSpPr>
          <p:cNvPr id="6" name="Chave Direita 5">
            <a:extLst>
              <a:ext uri="{FF2B5EF4-FFF2-40B4-BE49-F238E27FC236}">
                <a16:creationId xmlns:a16="http://schemas.microsoft.com/office/drawing/2014/main" id="{A15466E4-F298-142C-535E-E16B09495FB1}"/>
              </a:ext>
            </a:extLst>
          </p:cNvPr>
          <p:cNvSpPr/>
          <p:nvPr/>
        </p:nvSpPr>
        <p:spPr>
          <a:xfrm>
            <a:off x="6878472" y="1835623"/>
            <a:ext cx="661916" cy="2463422"/>
          </a:xfrm>
          <a:prstGeom prst="rightBrace">
            <a:avLst>
              <a:gd name="adj1" fmla="val 0"/>
              <a:gd name="adj2" fmla="val 50000"/>
            </a:avLst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72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7F55D-31BA-EA31-4ED3-570D77574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73A42E56-0F2E-EC4F-C6EE-A90040C27597}"/>
              </a:ext>
            </a:extLst>
          </p:cNvPr>
          <p:cNvSpPr/>
          <p:nvPr/>
        </p:nvSpPr>
        <p:spPr>
          <a:xfrm>
            <a:off x="9526" y="2361063"/>
            <a:ext cx="7312498" cy="213587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TREMOR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B901EC1-C565-6375-4BB2-293B19CE3E47}"/>
              </a:ext>
            </a:extLst>
          </p:cNvPr>
          <p:cNvCxnSpPr>
            <a:cxnSpLocks/>
          </p:cNvCxnSpPr>
          <p:nvPr/>
        </p:nvCxnSpPr>
        <p:spPr>
          <a:xfrm>
            <a:off x="1400916" y="2647665"/>
            <a:ext cx="0" cy="156266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7AE3F64D-003F-6CAF-E9EF-2C279DD92AFE}"/>
              </a:ext>
            </a:extLst>
          </p:cNvPr>
          <p:cNvSpPr txBox="1">
            <a:spLocks/>
          </p:cNvSpPr>
          <p:nvPr/>
        </p:nvSpPr>
        <p:spPr>
          <a:xfrm>
            <a:off x="139851" y="2361063"/>
            <a:ext cx="1130740" cy="2135874"/>
          </a:xfrm>
          <a:prstGeom prst="rect">
            <a:avLst/>
          </a:prstGeom>
        </p:spPr>
        <p:txBody>
          <a:bodyPr numCol="1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115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74240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761B4-8EDF-88C4-901A-AC8F2078A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062B825-DFE4-2059-8068-EDA6257108BB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SUMÁRIO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95F719F5-AAF5-2859-C9D9-88885790CC65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B315E113-CF92-B72F-59D7-726A122CE595}"/>
              </a:ext>
            </a:extLst>
          </p:cNvPr>
          <p:cNvSpPr txBox="1">
            <a:spLocks/>
          </p:cNvSpPr>
          <p:nvPr/>
        </p:nvSpPr>
        <p:spPr>
          <a:xfrm>
            <a:off x="282270" y="1003111"/>
            <a:ext cx="11196139" cy="164527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AutoNum type="arabicParenR"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Anamnese</a:t>
            </a:r>
            <a:endParaRPr lang="pt-BR" sz="2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1828800" lvl="3" indent="-457200">
              <a:lnSpc>
                <a:spcPct val="150000"/>
              </a:lnSpc>
              <a:buAutoNum type="arabicParenR"/>
            </a:pPr>
            <a:endParaRPr lang="pt-BR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Cefaleia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Epilepsia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Tremor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Neuropatias Periféricas</a:t>
            </a: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Acidente Vascular Cerebral (AVC)</a:t>
            </a:r>
          </a:p>
          <a:p>
            <a:pPr marL="1828800" lvl="3" indent="-457200">
              <a:lnSpc>
                <a:spcPct val="150000"/>
              </a:lnSpc>
              <a:buAutoNum type="arabicParenR"/>
            </a:pPr>
            <a:endParaRPr lang="pt-BR" sz="1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buAutoNum type="arabicParenR"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Exame Físico</a:t>
            </a:r>
          </a:p>
        </p:txBody>
      </p:sp>
    </p:spTree>
    <p:extLst>
      <p:ext uri="{BB962C8B-B14F-4D97-AF65-F5344CB8AC3E}">
        <p14:creationId xmlns:p14="http://schemas.microsoft.com/office/powerpoint/2010/main" val="329386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5EC364-7CC0-7111-1A24-18EB9B596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6EC5F5DF-E86D-B5E0-9CDE-2D4D5C9FA2B5}"/>
              </a:ext>
            </a:extLst>
          </p:cNvPr>
          <p:cNvSpPr/>
          <p:nvPr/>
        </p:nvSpPr>
        <p:spPr>
          <a:xfrm>
            <a:off x="9525" y="1191671"/>
            <a:ext cx="5686425" cy="6030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1403279-5020-2FDE-ED34-23CD78850A11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4 | TREMOR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F4515419-8AFA-FB91-C3A7-4AA3B160A115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96846AEC-2AF8-8E07-F3F5-CBCC92E5E561}"/>
              </a:ext>
            </a:extLst>
          </p:cNvPr>
          <p:cNvSpPr txBox="1">
            <a:spLocks/>
          </p:cNvSpPr>
          <p:nvPr/>
        </p:nvSpPr>
        <p:spPr>
          <a:xfrm>
            <a:off x="190498" y="1233488"/>
            <a:ext cx="11833179" cy="576781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DESCOBRIR A ETIOLOGIA DO TREMOR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História: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Quando surgiu? Que lado começou? História familiar? Medicamentos? Sintomas não-motores? Melhora/piora?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Critérios de exclusão e </a:t>
            </a:r>
            <a:r>
              <a:rPr lang="pt-BR" sz="1600" i="1" dirty="0" err="1">
                <a:solidFill>
                  <a:srgbClr val="FF7575"/>
                </a:solidFill>
                <a:latin typeface="Bahnschrift" panose="020B0502040204020203" pitchFamily="34" charset="0"/>
              </a:rPr>
              <a:t>red</a:t>
            </a:r>
            <a:r>
              <a:rPr lang="pt-BR" sz="1600" i="1" dirty="0">
                <a:solidFill>
                  <a:srgbClr val="FF7575"/>
                </a:solidFill>
                <a:latin typeface="Bahnschrift" panose="020B0502040204020203" pitchFamily="34" charset="0"/>
              </a:rPr>
              <a:t>-flags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de Doença de Parkinson</a:t>
            </a: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Exame Físico</a:t>
            </a:r>
            <a:r>
              <a:rPr lang="pt-BR" sz="2000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sz="1400" b="1" dirty="0">
                <a:solidFill>
                  <a:schemeClr val="bg1"/>
                </a:solidFill>
                <a:latin typeface="Bahnschrift" panose="020B0502040204020203" pitchFamily="34" charset="0"/>
              </a:rPr>
              <a:t>(registrar o horário da última Levodopa </a:t>
            </a:r>
            <a:r>
              <a:rPr lang="pt-BR" sz="1400" b="1" u="sng" dirty="0">
                <a:solidFill>
                  <a:schemeClr val="bg1"/>
                </a:solidFill>
                <a:latin typeface="Bahnschrift" panose="020B0502040204020203" pitchFamily="34" charset="0"/>
              </a:rPr>
              <a:t>e</a:t>
            </a:r>
            <a:r>
              <a:rPr lang="pt-BR" sz="1400" b="1" dirty="0">
                <a:solidFill>
                  <a:schemeClr val="bg1"/>
                </a:solidFill>
                <a:latin typeface="Bahnschrift" panose="020B0502040204020203" pitchFamily="34" charset="0"/>
              </a:rPr>
              <a:t> horário em que o exame físico está sendo feito):</a:t>
            </a:r>
            <a:endParaRPr lang="pt-BR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Examinar o tremor: (1) padrão, (2) frequência e amplitude, (3) sentido, (4) simetria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Há outros sinais cardinais</a:t>
            </a: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*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de Doença de Parkinson?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 determinar se há </a:t>
            </a: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Síndrome Parkinsoniana</a:t>
            </a:r>
            <a:endParaRPr lang="pt-BR" sz="1600" b="1" dirty="0">
              <a:solidFill>
                <a:schemeClr val="accent4">
                  <a:lumMod val="60000"/>
                  <a:lumOff val="40000"/>
                </a:schemeClr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Critérios de exclusão e </a:t>
            </a:r>
            <a:r>
              <a:rPr lang="pt-BR" sz="1600" i="1" dirty="0" err="1">
                <a:solidFill>
                  <a:srgbClr val="FF7575"/>
                </a:solidFill>
                <a:latin typeface="Bahnschrift" panose="020B0502040204020203" pitchFamily="34" charset="0"/>
              </a:rPr>
              <a:t>red</a:t>
            </a:r>
            <a:r>
              <a:rPr lang="pt-BR" sz="1600" i="1" dirty="0">
                <a:solidFill>
                  <a:srgbClr val="FF7575"/>
                </a:solidFill>
                <a:latin typeface="Bahnschrift" panose="020B0502040204020203" pitchFamily="34" charset="0"/>
              </a:rPr>
              <a:t>-flags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de Doença de Parkinson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Aproveitar o exame físico para definir funcionalidade</a:t>
            </a: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Avaliar indicação de neuroimagem ou laboratório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63AE90-C9E6-CD0A-F009-F8CFCE5FC755}"/>
              </a:ext>
            </a:extLst>
          </p:cNvPr>
          <p:cNvSpPr txBox="1">
            <a:spLocks/>
          </p:cNvSpPr>
          <p:nvPr/>
        </p:nvSpPr>
        <p:spPr>
          <a:xfrm>
            <a:off x="7649570" y="5052897"/>
            <a:ext cx="4285397" cy="1320128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000" indent="-108000">
              <a:lnSpc>
                <a:spcPct val="100000"/>
              </a:lnSpc>
              <a:spcBef>
                <a:spcPts val="600"/>
              </a:spcBef>
            </a:pPr>
            <a:r>
              <a:rPr lang="pt-BR" sz="14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BRADICINESIA: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lentificação dos movimentos</a:t>
            </a:r>
            <a:endParaRPr lang="pt-BR" sz="1400" b="1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72000" indent="-108000">
              <a:lnSpc>
                <a:spcPct val="100000"/>
              </a:lnSpc>
              <a:spcBef>
                <a:spcPts val="600"/>
              </a:spcBef>
            </a:pPr>
            <a:r>
              <a:rPr lang="pt-BR" sz="14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RIGIDEZ: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hipertonia plástica</a:t>
            </a:r>
            <a:endParaRPr lang="pt-BR" sz="1400" b="1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72000" indent="-108000">
              <a:lnSpc>
                <a:spcPct val="100000"/>
              </a:lnSpc>
              <a:spcBef>
                <a:spcPts val="600"/>
              </a:spcBef>
            </a:pPr>
            <a:r>
              <a:rPr lang="pt-BR" sz="14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TREMOR: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de repouso</a:t>
            </a:r>
            <a:endParaRPr lang="pt-BR" sz="1400" b="1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72000" indent="-108000">
              <a:lnSpc>
                <a:spcPct val="100000"/>
              </a:lnSpc>
              <a:spcBef>
                <a:spcPts val="600"/>
              </a:spcBef>
            </a:pPr>
            <a:r>
              <a:rPr lang="pt-BR" sz="14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INSTABILIDADE POSTURAL: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dificuldade de marcha</a:t>
            </a:r>
            <a:endParaRPr lang="pt-BR" sz="1400" b="1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5ABEAACD-E4C6-3805-F1B0-364A7C322852}"/>
              </a:ext>
            </a:extLst>
          </p:cNvPr>
          <p:cNvSpPr txBox="1">
            <a:spLocks/>
          </p:cNvSpPr>
          <p:nvPr/>
        </p:nvSpPr>
        <p:spPr>
          <a:xfrm>
            <a:off x="7344132" y="4899932"/>
            <a:ext cx="429904" cy="339864"/>
          </a:xfrm>
          <a:prstGeom prst="rect">
            <a:avLst/>
          </a:prstGeom>
          <a:ln w="1905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*</a:t>
            </a:r>
            <a:endParaRPr lang="pt-BR" sz="1400" b="1" dirty="0">
              <a:solidFill>
                <a:schemeClr val="accent4">
                  <a:lumMod val="60000"/>
                  <a:lumOff val="4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AF365104-A587-274F-C431-FFB88877017A}"/>
              </a:ext>
            </a:extLst>
          </p:cNvPr>
          <p:cNvSpPr txBox="1">
            <a:spLocks/>
          </p:cNvSpPr>
          <p:nvPr/>
        </p:nvSpPr>
        <p:spPr>
          <a:xfrm>
            <a:off x="7649569" y="4680775"/>
            <a:ext cx="4285397" cy="339864"/>
          </a:xfrm>
          <a:prstGeom prst="rect">
            <a:avLst/>
          </a:prstGeom>
          <a:ln w="1905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14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Bradicinesia + 1 sinal cardinal:</a:t>
            </a:r>
          </a:p>
        </p:txBody>
      </p:sp>
      <p:cxnSp>
        <p:nvCxnSpPr>
          <p:cNvPr id="9" name="Conector: Curvo 8">
            <a:extLst>
              <a:ext uri="{FF2B5EF4-FFF2-40B4-BE49-F238E27FC236}">
                <a16:creationId xmlns:a16="http://schemas.microsoft.com/office/drawing/2014/main" id="{92ECFE13-2B8D-F7A7-7B01-A5912FF55B47}"/>
              </a:ext>
            </a:extLst>
          </p:cNvPr>
          <p:cNvCxnSpPr>
            <a:cxnSpLocks/>
          </p:cNvCxnSpPr>
          <p:nvPr/>
        </p:nvCxnSpPr>
        <p:spPr>
          <a:xfrm rot="16200000" flipH="1">
            <a:off x="8236709" y="4547167"/>
            <a:ext cx="422511" cy="177420"/>
          </a:xfrm>
          <a:prstGeom prst="curvedConnector3">
            <a:avLst>
              <a:gd name="adj1" fmla="val 98452"/>
            </a:avLst>
          </a:prstGeom>
          <a:ln w="12700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86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F17F9-7314-7943-54C8-5450AF7C6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400B6F9E-317C-9D76-7103-94F4C26861CE}"/>
              </a:ext>
            </a:extLst>
          </p:cNvPr>
          <p:cNvSpPr/>
          <p:nvPr/>
        </p:nvSpPr>
        <p:spPr>
          <a:xfrm>
            <a:off x="669925" y="5598331"/>
            <a:ext cx="6010275" cy="3452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F226A0A9-23CF-4F85-E394-EE8B73EDA2EA}"/>
              </a:ext>
            </a:extLst>
          </p:cNvPr>
          <p:cNvSpPr/>
          <p:nvPr/>
        </p:nvSpPr>
        <p:spPr>
          <a:xfrm>
            <a:off x="669925" y="1794681"/>
            <a:ext cx="5495925" cy="3452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2FDBAFC-D3EC-5982-61FB-7B1FD7321228}"/>
              </a:ext>
            </a:extLst>
          </p:cNvPr>
          <p:cNvSpPr/>
          <p:nvPr/>
        </p:nvSpPr>
        <p:spPr>
          <a:xfrm>
            <a:off x="9525" y="1191671"/>
            <a:ext cx="4359275" cy="6030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94475F6-A498-EAE2-7CDA-B553710BFC86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4 | TREMOR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8476132E-1572-85E1-B4DB-08EE8ADAC100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5B7C7559-1405-BD12-0D64-6F6B217F8A7A}"/>
              </a:ext>
            </a:extLst>
          </p:cNvPr>
          <p:cNvSpPr txBox="1">
            <a:spLocks/>
          </p:cNvSpPr>
          <p:nvPr/>
        </p:nvSpPr>
        <p:spPr>
          <a:xfrm>
            <a:off x="190498" y="1233488"/>
            <a:ext cx="11833179" cy="562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NA CONSULTA DE RETORNO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CONTROLE SINTOMÁTICO – sintomas motores: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Sobre a Levodopa: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Está tomando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próximo ou distante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das refeições?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Quanto tempo leva até o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período </a:t>
            </a:r>
            <a:r>
              <a:rPr lang="pt-BR" sz="14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on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após a tomada?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Existe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período </a:t>
            </a:r>
            <a:r>
              <a:rPr lang="pt-BR" sz="14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off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entre as tomadas? Dura quanto tempo?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Está muito sintomático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à noite ou ao acordar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Apresenta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discinesia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secundária à Levodopa? </a:t>
            </a:r>
            <a:r>
              <a:rPr lang="pt-BR" sz="11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(história e exame físico)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Outros medicamentos:</a:t>
            </a:r>
            <a:r>
              <a:rPr lang="pt-BR" sz="1600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nada em específico</a:t>
            </a:r>
            <a:endParaRPr lang="pt-BR" sz="1600" b="1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Sobre terapias: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está fazendo </a:t>
            </a: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Fono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? Fisio? Outra terapia? Atividade Física?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Examinar novamente: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avaliar efeito dos medicamentos e terapias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Funcionalidade geral: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tem alguma coisa que não consiga fazer por causa dos sintomas da doença?</a:t>
            </a:r>
            <a:endParaRPr lang="pt-BR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CONTROLE SINTOMÁTICO – sintomas não-motores: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Verificar se os sintomas não-motores já revelados foram endereçados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Interrogar sobre sintomas não-motores que ainda não tenham sido interrogados</a:t>
            </a:r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BA5E9332-B7DB-C869-062E-B37F81DBAA5D}"/>
              </a:ext>
            </a:extLst>
          </p:cNvPr>
          <p:cNvSpPr txBox="1">
            <a:spLocks/>
          </p:cNvSpPr>
          <p:nvPr/>
        </p:nvSpPr>
        <p:spPr>
          <a:xfrm>
            <a:off x="4368801" y="1191672"/>
            <a:ext cx="2400299" cy="603010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pt-BR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Caso seja Doença de Parkinson</a:t>
            </a:r>
            <a:endParaRPr lang="pt-BR" sz="1100" b="1" dirty="0">
              <a:solidFill>
                <a:schemeClr val="accent4">
                  <a:lumMod val="60000"/>
                  <a:lumOff val="40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92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03057-0A55-E43C-E7A9-0238E59C2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47EBD4D8-2E10-223A-38C3-A3EDA2E4F444}"/>
              </a:ext>
            </a:extLst>
          </p:cNvPr>
          <p:cNvSpPr/>
          <p:nvPr/>
        </p:nvSpPr>
        <p:spPr>
          <a:xfrm>
            <a:off x="669925" y="5598331"/>
            <a:ext cx="6010275" cy="3452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70B31B6-08D5-2A01-6D7F-6F4FCA1DD557}"/>
              </a:ext>
            </a:extLst>
          </p:cNvPr>
          <p:cNvSpPr/>
          <p:nvPr/>
        </p:nvSpPr>
        <p:spPr>
          <a:xfrm>
            <a:off x="669925" y="1794681"/>
            <a:ext cx="5495925" cy="3452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E583D56E-3ED1-472B-9A93-A616DB6CAA84}"/>
              </a:ext>
            </a:extLst>
          </p:cNvPr>
          <p:cNvSpPr/>
          <p:nvPr/>
        </p:nvSpPr>
        <p:spPr>
          <a:xfrm>
            <a:off x="9525" y="1191671"/>
            <a:ext cx="4359275" cy="6030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FA0A472-1487-7487-A638-24F3AAAEC792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4 | TREMOR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94F9A012-B965-F2F3-58CC-FA888AC30431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4BC619C9-6B0D-A148-BD79-0D95E68F314E}"/>
              </a:ext>
            </a:extLst>
          </p:cNvPr>
          <p:cNvSpPr txBox="1">
            <a:spLocks/>
          </p:cNvSpPr>
          <p:nvPr/>
        </p:nvSpPr>
        <p:spPr>
          <a:xfrm>
            <a:off x="190498" y="1233488"/>
            <a:ext cx="11833179" cy="562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NA CONSULTA DE RETORNO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CONTROLE SINTOMÁTICO – sintomas motores: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Sobre a Levodopa: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Está tomando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próximo ou distante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das refeições?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Quanto tempo leva até o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período </a:t>
            </a:r>
            <a:r>
              <a:rPr lang="pt-BR" sz="1400" b="1" i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on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após a tomada?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Existe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período </a:t>
            </a:r>
            <a:r>
              <a:rPr lang="pt-BR" sz="14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off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entre as tomadas? Dura quanto tempo?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Está muito sintomático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à noite ou ao acordar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?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Apresenta </a:t>
            </a: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discinesia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secundária à Levodopa? </a:t>
            </a:r>
            <a:r>
              <a:rPr lang="pt-BR" sz="11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(história e exame físico)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Outros medicamentos:</a:t>
            </a:r>
            <a:r>
              <a:rPr lang="pt-BR" sz="1600" dirty="0">
                <a:solidFill>
                  <a:schemeClr val="bg1"/>
                </a:solidFill>
                <a:latin typeface="Bahnschrift" panose="020B0502040204020203" pitchFamily="34" charset="0"/>
              </a:rPr>
              <a:t>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nada em específico</a:t>
            </a:r>
            <a:endParaRPr lang="pt-BR" sz="1600" b="1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Sobre terapias: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está fazendo </a:t>
            </a: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Fono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? Fisio? Outra terapia? Atividade Física?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Examinar novamente: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avaliar efeito dos medicamentos e terapias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Funcionalidade geral: 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tem alguma coisa que não consiga fazer por causa dos sintomas da doença?</a:t>
            </a:r>
            <a:endParaRPr lang="pt-BR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CONTROLE SINTOMÁTICO – sintomas não-motores: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Verificar se os sintomas não-motores já revelados foram endereçados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Interrogar sobre sintomas não-motores que ainda não tenham sido interrogados</a:t>
            </a:r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DA63C055-D772-CE70-5C86-84E2EC05F9C2}"/>
              </a:ext>
            </a:extLst>
          </p:cNvPr>
          <p:cNvSpPr txBox="1">
            <a:spLocks/>
          </p:cNvSpPr>
          <p:nvPr/>
        </p:nvSpPr>
        <p:spPr>
          <a:xfrm>
            <a:off x="4368801" y="1191672"/>
            <a:ext cx="2400299" cy="603010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pt-BR" sz="1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Caso seja Doença de Parkinson</a:t>
            </a:r>
            <a:endParaRPr lang="pt-BR" sz="1100" b="1" dirty="0">
              <a:solidFill>
                <a:schemeClr val="accent4">
                  <a:lumMod val="60000"/>
                  <a:lumOff val="4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81BC4C0A-CE30-CAA2-08EF-D2877E08ADF7}"/>
              </a:ext>
            </a:extLst>
          </p:cNvPr>
          <p:cNvSpPr txBox="1">
            <a:spLocks/>
          </p:cNvSpPr>
          <p:nvPr/>
        </p:nvSpPr>
        <p:spPr>
          <a:xfrm>
            <a:off x="7514086" y="1382460"/>
            <a:ext cx="3909564" cy="1151190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1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Caso seja outra causa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Interrogar pra saber se está fazendo efeito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Examinar pra saber se está fazendo efeito</a:t>
            </a:r>
          </a:p>
        </p:txBody>
      </p:sp>
    </p:spTree>
    <p:extLst>
      <p:ext uri="{BB962C8B-B14F-4D97-AF65-F5344CB8AC3E}">
        <p14:creationId xmlns:p14="http://schemas.microsoft.com/office/powerpoint/2010/main" val="269278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8F6A3-F43F-5B8E-1D99-288F17C53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8C4CECD2-694E-429C-1CCC-5DD8BD0346A6}"/>
              </a:ext>
            </a:extLst>
          </p:cNvPr>
          <p:cNvSpPr/>
          <p:nvPr/>
        </p:nvSpPr>
        <p:spPr>
          <a:xfrm>
            <a:off x="9526" y="2361063"/>
            <a:ext cx="7312498" cy="2135874"/>
          </a:xfrm>
          <a:prstGeom prst="rect">
            <a:avLst/>
          </a:prstGeom>
          <a:solidFill>
            <a:srgbClr val="00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NEUROPATIAS</a:t>
            </a:r>
          </a:p>
          <a:p>
            <a:r>
              <a:rPr lang="pt-BR" sz="6000" b="1" dirty="0">
                <a:latin typeface="Bahnschrift" panose="020B0502040204020203" pitchFamily="34" charset="0"/>
              </a:rPr>
              <a:t>        PERIFÉRICAS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65D5FB2B-6D76-8E66-5E30-976915B9B3BB}"/>
              </a:ext>
            </a:extLst>
          </p:cNvPr>
          <p:cNvCxnSpPr>
            <a:cxnSpLocks/>
          </p:cNvCxnSpPr>
          <p:nvPr/>
        </p:nvCxnSpPr>
        <p:spPr>
          <a:xfrm>
            <a:off x="1400916" y="2647665"/>
            <a:ext cx="0" cy="156266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424060A1-86DE-CCEB-5D96-750B29F03B11}"/>
              </a:ext>
            </a:extLst>
          </p:cNvPr>
          <p:cNvSpPr txBox="1">
            <a:spLocks/>
          </p:cNvSpPr>
          <p:nvPr/>
        </p:nvSpPr>
        <p:spPr>
          <a:xfrm>
            <a:off x="139851" y="2361063"/>
            <a:ext cx="1130740" cy="2135874"/>
          </a:xfrm>
          <a:prstGeom prst="rect">
            <a:avLst/>
          </a:prstGeom>
        </p:spPr>
        <p:txBody>
          <a:bodyPr numCol="1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115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13217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C81DE-1482-573E-BA6B-6ED655FE8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A3B79991-4FBC-B4B5-E3BC-4E410FD8DD7B}"/>
              </a:ext>
            </a:extLst>
          </p:cNvPr>
          <p:cNvSpPr/>
          <p:nvPr/>
        </p:nvSpPr>
        <p:spPr>
          <a:xfrm>
            <a:off x="0" y="1191671"/>
            <a:ext cx="8048625" cy="603010"/>
          </a:xfrm>
          <a:prstGeom prst="rect">
            <a:avLst/>
          </a:prstGeom>
          <a:solidFill>
            <a:srgbClr val="00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A7BE27F-8C2A-DFD3-09C1-F501D517CA48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5 | NEUROPATIAS PERIFÉRICAS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A980A7C-3AB8-91EC-876A-D53BFE9A6CE7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603974C0-2E7E-38EE-B3B1-D3290E1753CF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TER CERTEZA DE QUE É UMA NEUROPATIA PERIFÉRICA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Existe lesão realmente neurológica?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SINTOMAS POSITIVOS: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dor, parestesias (formigamento, dormência...), irradiação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SINTOMAS NEGATIVOS</a:t>
            </a: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perda de sensibilidade ou de força</a:t>
            </a: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Pesquisar sinais de déficit neurológico: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SINAIS SENSITIVOS: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hipoestesia, disestesia, etc.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SINAIS MOTORES: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fraqueza, tônus, reflexos e atrofia</a:t>
            </a: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Segue alguma distribuição típica de lesões periféricas?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(polineuropatia, radiculopatia...)</a:t>
            </a:r>
            <a:endParaRPr lang="pt-BR" sz="20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Caso exista dúvida: </a:t>
            </a:r>
            <a:r>
              <a:rPr lang="pt-BR" sz="2000" b="1" u="sng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ENMG</a:t>
            </a:r>
          </a:p>
        </p:txBody>
      </p:sp>
    </p:spTree>
    <p:extLst>
      <p:ext uri="{BB962C8B-B14F-4D97-AF65-F5344CB8AC3E}">
        <p14:creationId xmlns:p14="http://schemas.microsoft.com/office/powerpoint/2010/main" val="9907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E410E-56AF-04DA-307E-F2C3553EB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7CE2189-6BD6-A388-3BC9-C13454647DEC}"/>
              </a:ext>
            </a:extLst>
          </p:cNvPr>
          <p:cNvSpPr/>
          <p:nvPr/>
        </p:nvSpPr>
        <p:spPr>
          <a:xfrm>
            <a:off x="0" y="1191671"/>
            <a:ext cx="8308975" cy="603010"/>
          </a:xfrm>
          <a:prstGeom prst="rect">
            <a:avLst/>
          </a:prstGeom>
          <a:solidFill>
            <a:srgbClr val="00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0B659DC-0D45-508A-A3E9-767FB04246BC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5 | NEUROPATIAS PERIFÉRICAS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E394B51-8077-0ECC-CB93-49667DE47943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3D5AC0B9-B2A7-1954-53E6-98CB6C3C148E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DESCOBRIR QUAL A CAUSA DA NEUROPATIA PERIFÉRICA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História: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Quando começou? Quanto tempo durou? Como evoluiu? Tem história familiar?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Exame Físico: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Qual o padrão de distribuiç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ão? </a:t>
            </a:r>
            <a:r>
              <a:rPr lang="pt-BR" sz="12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(polineuropatia, radiculopatia...)</a:t>
            </a:r>
            <a:endParaRPr lang="pt-BR" sz="16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É sensitiva?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É motora? Ambas? Qual déficit predomina?</a:t>
            </a:r>
            <a:endParaRPr lang="pt-BR" sz="16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ENMG: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Avaliar padrão de distribuição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Avaliar se é sensitiva ou motora e o predomínio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Avaliar se é axonal ou desmielinizante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Avaliar grau de acometimento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Exames laboratoriais: </a:t>
            </a:r>
          </a:p>
          <a:p>
            <a:pPr lvl="2">
              <a:lnSpc>
                <a:spcPct val="120000"/>
              </a:lnSpc>
            </a:pP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P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esquisar alterações que justifiquem os sintomas</a:t>
            </a:r>
          </a:p>
          <a:p>
            <a:pPr lvl="1">
              <a:lnSpc>
                <a:spcPct val="120000"/>
              </a:lnSpc>
            </a:pPr>
            <a:endParaRPr lang="pt-BR" sz="2000" b="1" u="sng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5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A060E-9ABA-A2FE-52FF-09B2B732A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C3A3193-DA42-098F-0DD4-8F3D20FCC6C1}"/>
              </a:ext>
            </a:extLst>
          </p:cNvPr>
          <p:cNvSpPr/>
          <p:nvPr/>
        </p:nvSpPr>
        <p:spPr>
          <a:xfrm>
            <a:off x="0" y="1191671"/>
            <a:ext cx="2260600" cy="603010"/>
          </a:xfrm>
          <a:prstGeom prst="rect">
            <a:avLst/>
          </a:prstGeom>
          <a:solidFill>
            <a:srgbClr val="00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5B8A7-B317-4153-BF57-A4B119D616C6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5 | NEUROPATIAS PERIFÉRICAS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81A714ED-8EAD-E56E-C4C0-6BE08F543F41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5B0B9A5E-B112-416E-7942-AC07F0EC3C52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NO RETORNO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Avaliar se: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 causa já foi tratada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A dor está controlada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Já está fazendo a reabilitação indicada</a:t>
            </a:r>
            <a:endParaRPr lang="pt-BR" sz="16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96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03810-46CC-6C07-7793-59B22C1BB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05D3F7E-76A9-3F42-0909-A6702916E197}"/>
              </a:ext>
            </a:extLst>
          </p:cNvPr>
          <p:cNvSpPr/>
          <p:nvPr/>
        </p:nvSpPr>
        <p:spPr>
          <a:xfrm>
            <a:off x="9526" y="2361063"/>
            <a:ext cx="7312498" cy="2135874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AVC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7452C90-3586-4052-1FBE-3B1B91653605}"/>
              </a:ext>
            </a:extLst>
          </p:cNvPr>
          <p:cNvCxnSpPr>
            <a:cxnSpLocks/>
          </p:cNvCxnSpPr>
          <p:nvPr/>
        </p:nvCxnSpPr>
        <p:spPr>
          <a:xfrm>
            <a:off x="1400916" y="2647665"/>
            <a:ext cx="0" cy="156266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77F60855-DFE5-7DBE-A2D3-7ABE1D2E3D77}"/>
              </a:ext>
            </a:extLst>
          </p:cNvPr>
          <p:cNvSpPr txBox="1">
            <a:spLocks/>
          </p:cNvSpPr>
          <p:nvPr/>
        </p:nvSpPr>
        <p:spPr>
          <a:xfrm>
            <a:off x="139851" y="2361063"/>
            <a:ext cx="1130740" cy="2135874"/>
          </a:xfrm>
          <a:prstGeom prst="rect">
            <a:avLst/>
          </a:prstGeom>
        </p:spPr>
        <p:txBody>
          <a:bodyPr numCol="1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115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5342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E4B2A-808A-BB4B-73E6-EEF5CE62A1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AD566A05-2F71-90E5-DAA1-6B65CCF5DA35}"/>
              </a:ext>
            </a:extLst>
          </p:cNvPr>
          <p:cNvSpPr/>
          <p:nvPr/>
        </p:nvSpPr>
        <p:spPr>
          <a:xfrm>
            <a:off x="0" y="5034129"/>
            <a:ext cx="3644900" cy="603010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C001511-E529-C988-945C-713215224E3D}"/>
              </a:ext>
            </a:extLst>
          </p:cNvPr>
          <p:cNvSpPr/>
          <p:nvPr/>
        </p:nvSpPr>
        <p:spPr>
          <a:xfrm>
            <a:off x="0" y="1191671"/>
            <a:ext cx="4978400" cy="603010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4680569-DF60-9D40-8FA2-E4FC27151CE6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6 | ACIDENTE VASCULAR CEREBRAL					 </a:t>
            </a:r>
            <a:r>
              <a:rPr lang="pt-BR" sz="24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CONSULTÓRIO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23C916FC-728E-7097-BD10-8B45032C1855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A13DED69-5611-4701-082A-B694BEF97507}"/>
              </a:ext>
            </a:extLst>
          </p:cNvPr>
          <p:cNvSpPr txBox="1">
            <a:spLocks/>
          </p:cNvSpPr>
          <p:nvPr/>
        </p:nvSpPr>
        <p:spPr>
          <a:xfrm>
            <a:off x="190499" y="1233489"/>
            <a:ext cx="11778588" cy="31416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DEFINIR SE REALMENTE FOI AVC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História súbita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Sinais focais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(na dúvida, lembrar do mnemônico “SAMU”)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Exame físico com achados localizatórios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Ter em mente os diagnósticos diferenciais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Delirium, alterações metabólicas, crise epiléptica, vertigem, síncope, 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etc</a:t>
            </a:r>
            <a:endParaRPr lang="pt-BR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Neuroimagem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(se tiver)</a:t>
            </a: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C0DD84-AA9E-5509-1E93-6DC914B14B6B}"/>
              </a:ext>
            </a:extLst>
          </p:cNvPr>
          <p:cNvSpPr txBox="1">
            <a:spLocks/>
          </p:cNvSpPr>
          <p:nvPr/>
        </p:nvSpPr>
        <p:spPr>
          <a:xfrm>
            <a:off x="190499" y="5063321"/>
            <a:ext cx="11778588" cy="110252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DEFINIR </a:t>
            </a: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O TIPO DE </a:t>
            </a: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AVC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Neuroimagem</a:t>
            </a:r>
          </a:p>
        </p:txBody>
      </p:sp>
    </p:spTree>
    <p:extLst>
      <p:ext uri="{BB962C8B-B14F-4D97-AF65-F5344CB8AC3E}">
        <p14:creationId xmlns:p14="http://schemas.microsoft.com/office/powerpoint/2010/main" val="231616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F9E3A-5B8B-F846-28BA-81C0E6C3D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67070DA3-A5E8-D769-00BA-2CA695979F50}"/>
              </a:ext>
            </a:extLst>
          </p:cNvPr>
          <p:cNvSpPr/>
          <p:nvPr/>
        </p:nvSpPr>
        <p:spPr>
          <a:xfrm>
            <a:off x="0" y="5034129"/>
            <a:ext cx="3460750" cy="603010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5AB13E6C-13E7-543D-4B7F-4FBE919C1CEC}"/>
              </a:ext>
            </a:extLst>
          </p:cNvPr>
          <p:cNvSpPr/>
          <p:nvPr/>
        </p:nvSpPr>
        <p:spPr>
          <a:xfrm>
            <a:off x="0" y="1191671"/>
            <a:ext cx="3460750" cy="603010"/>
          </a:xfrm>
          <a:prstGeom prst="rect">
            <a:avLst/>
          </a:prstGeom>
          <a:solidFill>
            <a:srgbClr val="9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EACADDA-6448-BF59-4C30-5D482ACE011E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6 | ACIDENTE VASCULAR CEREBRAL					 </a:t>
            </a:r>
            <a:r>
              <a:rPr lang="pt-BR" sz="24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CONSULTÓRIO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ACF2A399-6CDC-BCD5-313E-7BAD6D55257D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55DAF9E5-F253-B37B-46C4-2FFDB5D35C3C}"/>
              </a:ext>
            </a:extLst>
          </p:cNvPr>
          <p:cNvSpPr txBox="1">
            <a:spLocks/>
          </p:cNvSpPr>
          <p:nvPr/>
        </p:nvSpPr>
        <p:spPr>
          <a:xfrm>
            <a:off x="190499" y="1233489"/>
            <a:ext cx="11778588" cy="31416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INVESTIGAR A CAUSA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AVC isquêmico:</a:t>
            </a: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ECG (ou Holter 24h) +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Ecocardiograma transtorácico +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USG Doppler de artérias carótidas e vertebrais (ou AngioTC/RM de crânio e pescoço)</a:t>
            </a:r>
            <a:endParaRPr lang="pt-BR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AVC hemorrágico (hemorragia intraparenquimatosa):</a:t>
            </a:r>
            <a:endParaRPr lang="pt-BR" sz="16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Caso o paciente não tenha HAS: apenas neuroimagem (preferencialmente 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AngioRM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de Crânio)</a:t>
            </a:r>
            <a:endParaRPr lang="pt-BR" sz="24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E8D5A7-CF5C-FEC5-7B1D-047FD7F7EE09}"/>
              </a:ext>
            </a:extLst>
          </p:cNvPr>
          <p:cNvSpPr txBox="1">
            <a:spLocks/>
          </p:cNvSpPr>
          <p:nvPr/>
        </p:nvSpPr>
        <p:spPr>
          <a:xfrm>
            <a:off x="190499" y="5063321"/>
            <a:ext cx="11778588" cy="17946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AVALIAR PROFILAXIA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AVCi: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AAS + estatina de alta potência + controle de fatores de risco (e considerar anticoagulação/dupla antiagregação)</a:t>
            </a:r>
          </a:p>
          <a:p>
            <a:pPr lvl="1">
              <a:lnSpc>
                <a:spcPct val="120000"/>
              </a:lnSpc>
            </a:pPr>
            <a:r>
              <a:rPr lang="pt-BR" sz="2000" b="1" dirty="0" err="1">
                <a:solidFill>
                  <a:schemeClr val="bg1"/>
                </a:solidFill>
                <a:latin typeface="Bahnschrift" panose="020B0502040204020203" pitchFamily="34" charset="0"/>
              </a:rPr>
              <a:t>AVCh</a:t>
            </a: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controle de fatores de risco, especialmente HAS</a:t>
            </a: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5E31B4F1-3B43-EAA0-3901-5F3CEF79D657}"/>
              </a:ext>
            </a:extLst>
          </p:cNvPr>
          <p:cNvSpPr txBox="1">
            <a:spLocks/>
          </p:cNvSpPr>
          <p:nvPr/>
        </p:nvSpPr>
        <p:spPr>
          <a:xfrm>
            <a:off x="402086" y="4100904"/>
            <a:ext cx="3001514" cy="412221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12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Obs.: em jovens, aprofundar investigação</a:t>
            </a:r>
          </a:p>
        </p:txBody>
      </p:sp>
    </p:spTree>
    <p:extLst>
      <p:ext uri="{BB962C8B-B14F-4D97-AF65-F5344CB8AC3E}">
        <p14:creationId xmlns:p14="http://schemas.microsoft.com/office/powerpoint/2010/main" val="1773508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52D93-A0F4-6680-84D0-9AE220D1C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28181F08-5C72-302C-23EA-E014B84490BE}"/>
              </a:ext>
            </a:extLst>
          </p:cNvPr>
          <p:cNvSpPr/>
          <p:nvPr/>
        </p:nvSpPr>
        <p:spPr>
          <a:xfrm>
            <a:off x="9526" y="2361063"/>
            <a:ext cx="7312498" cy="213587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ANAMNESE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E4E2182F-9846-277F-D35D-A57DD97A309E}"/>
              </a:ext>
            </a:extLst>
          </p:cNvPr>
          <p:cNvCxnSpPr>
            <a:cxnSpLocks/>
          </p:cNvCxnSpPr>
          <p:nvPr/>
        </p:nvCxnSpPr>
        <p:spPr>
          <a:xfrm>
            <a:off x="1400916" y="2647665"/>
            <a:ext cx="0" cy="156266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24D29FB8-20BD-BA89-6B7B-43CC32AFD110}"/>
              </a:ext>
            </a:extLst>
          </p:cNvPr>
          <p:cNvSpPr txBox="1">
            <a:spLocks/>
          </p:cNvSpPr>
          <p:nvPr/>
        </p:nvSpPr>
        <p:spPr>
          <a:xfrm>
            <a:off x="139851" y="2361063"/>
            <a:ext cx="1130740" cy="2135874"/>
          </a:xfrm>
          <a:prstGeom prst="rect">
            <a:avLst/>
          </a:prstGeom>
        </p:spPr>
        <p:txBody>
          <a:bodyPr numCol="1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138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1</a:t>
            </a:r>
            <a:endParaRPr lang="pt-BR" sz="11500" b="1" dirty="0">
              <a:solidFill>
                <a:schemeClr val="bg1"/>
              </a:solidFill>
              <a:latin typeface="Bahnschrift" panose="020B0502040204020203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1755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1B738B-2B2F-C846-5E5E-44EA97864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91D3E31D-73DF-2907-87AB-F93DA9850570}"/>
              </a:ext>
            </a:extLst>
          </p:cNvPr>
          <p:cNvSpPr/>
          <p:nvPr/>
        </p:nvSpPr>
        <p:spPr>
          <a:xfrm>
            <a:off x="9526" y="2361063"/>
            <a:ext cx="7312498" cy="213587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EXAME FÍSICO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AA56D936-538A-5766-F842-8D0413FDB87F}"/>
              </a:ext>
            </a:extLst>
          </p:cNvPr>
          <p:cNvCxnSpPr>
            <a:cxnSpLocks/>
          </p:cNvCxnSpPr>
          <p:nvPr/>
        </p:nvCxnSpPr>
        <p:spPr>
          <a:xfrm>
            <a:off x="1400916" y="2647665"/>
            <a:ext cx="0" cy="156266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4D3A4B5B-9CAD-B976-B094-D5B190AEC444}"/>
              </a:ext>
            </a:extLst>
          </p:cNvPr>
          <p:cNvSpPr txBox="1">
            <a:spLocks/>
          </p:cNvSpPr>
          <p:nvPr/>
        </p:nvSpPr>
        <p:spPr>
          <a:xfrm>
            <a:off x="139851" y="2361063"/>
            <a:ext cx="1130740" cy="2135874"/>
          </a:xfrm>
          <a:prstGeom prst="rect">
            <a:avLst/>
          </a:prstGeom>
        </p:spPr>
        <p:txBody>
          <a:bodyPr numCol="1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115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52856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1DF41975-7F57-49AB-BCBB-CEA09139B446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7 | EXAME FÍSICO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6541C13B-D202-4026-9F93-8038BFC80A5F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DD4910-C7EA-4970-944B-00FC5F2488BB}"/>
              </a:ext>
            </a:extLst>
          </p:cNvPr>
          <p:cNvSpPr txBox="1">
            <a:spLocks/>
          </p:cNvSpPr>
          <p:nvPr/>
        </p:nvSpPr>
        <p:spPr>
          <a:xfrm>
            <a:off x="282271" y="1152524"/>
            <a:ext cx="11627458" cy="5851957"/>
          </a:xfrm>
          <a:prstGeom prst="rect">
            <a:avLst/>
          </a:prstGeom>
        </p:spPr>
        <p:txBody>
          <a:bodyPr numCol="1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1) GERAL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2) MOTRICIDADE REFLEXA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3) MOTRICIDADE AUTOMÁTICA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4) MOTRICIDADE VOLUNTÁRIA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5) COORDENAÇÃO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6) NERVOS CRANIANOS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>
                    <a:lumMod val="50000"/>
                  </a:schemeClr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7) OUTROS</a:t>
            </a:r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CFFBED34-53B8-868C-5A58-656BC921E2A2}"/>
              </a:ext>
            </a:extLst>
          </p:cNvPr>
          <p:cNvSpPr txBox="1">
            <a:spLocks/>
          </p:cNvSpPr>
          <p:nvPr/>
        </p:nvSpPr>
        <p:spPr>
          <a:xfrm>
            <a:off x="6673755" y="1576316"/>
            <a:ext cx="5076967" cy="1535374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OBJETIVOS: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endParaRPr lang="pt-BR" sz="2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Detectar sinais de doenças conhecidas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Determinar a topografia (localização) das lesões</a:t>
            </a:r>
          </a:p>
        </p:txBody>
      </p:sp>
      <p:sp>
        <p:nvSpPr>
          <p:cNvPr id="8" name="Espaço Reservado para Conteúdo 2">
            <a:extLst>
              <a:ext uri="{FF2B5EF4-FFF2-40B4-BE49-F238E27FC236}">
                <a16:creationId xmlns:a16="http://schemas.microsoft.com/office/drawing/2014/main" id="{7BCC18C2-B0CF-0806-9C4A-6BC7426257E0}"/>
              </a:ext>
            </a:extLst>
          </p:cNvPr>
          <p:cNvSpPr txBox="1">
            <a:spLocks/>
          </p:cNvSpPr>
          <p:nvPr/>
        </p:nvSpPr>
        <p:spPr>
          <a:xfrm>
            <a:off x="6455391" y="3231107"/>
            <a:ext cx="5513696" cy="395786"/>
          </a:xfrm>
          <a:prstGeom prst="rect">
            <a:avLst/>
          </a:prstGeom>
          <a:ln w="1905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 importante é sempre ter a mesma sequência em mente</a:t>
            </a:r>
          </a:p>
        </p:txBody>
      </p:sp>
    </p:spTree>
    <p:extLst>
      <p:ext uri="{BB962C8B-B14F-4D97-AF65-F5344CB8AC3E}">
        <p14:creationId xmlns:p14="http://schemas.microsoft.com/office/powerpoint/2010/main" val="4029650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B7416-9783-78B9-6602-76A786ED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C02C05C7-180D-9C5E-7BC2-2A9FA3D2EF38}"/>
              </a:ext>
            </a:extLst>
          </p:cNvPr>
          <p:cNvSpPr/>
          <p:nvPr/>
        </p:nvSpPr>
        <p:spPr>
          <a:xfrm>
            <a:off x="0" y="457200"/>
            <a:ext cx="12192000" cy="168885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latin typeface="Bahnschrift" panose="020B0502040204020203" pitchFamily="34" charset="0"/>
              </a:rPr>
              <a:t>RACIOCÍNIO DIAGNÓSTICO</a:t>
            </a:r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8062B0CE-1E38-A00F-A516-B9BFF0A5446D}"/>
              </a:ext>
            </a:extLst>
          </p:cNvPr>
          <p:cNvSpPr txBox="1">
            <a:spLocks/>
          </p:cNvSpPr>
          <p:nvPr/>
        </p:nvSpPr>
        <p:spPr>
          <a:xfrm>
            <a:off x="4048834" y="2238946"/>
            <a:ext cx="2286001" cy="772329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ANAMNESE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635FF0-F231-C8F6-C77C-CAA83F5F9FC6}"/>
              </a:ext>
            </a:extLst>
          </p:cNvPr>
          <p:cNvSpPr txBox="1">
            <a:spLocks/>
          </p:cNvSpPr>
          <p:nvPr/>
        </p:nvSpPr>
        <p:spPr>
          <a:xfrm>
            <a:off x="6210294" y="2003996"/>
            <a:ext cx="2692402" cy="124223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1" dirty="0">
                <a:solidFill>
                  <a:schemeClr val="bg1"/>
                </a:solidFill>
                <a:latin typeface="Bahnschrift" panose="020B0502040204020203" pitchFamily="34" charset="0"/>
              </a:rPr>
              <a:t>EXAME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8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NEUROLÓGICO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184D382F-A789-490C-8A94-41778B4484CB}"/>
              </a:ext>
            </a:extLst>
          </p:cNvPr>
          <p:cNvSpPr txBox="1">
            <a:spLocks/>
          </p:cNvSpPr>
          <p:nvPr/>
        </p:nvSpPr>
        <p:spPr>
          <a:xfrm>
            <a:off x="4943472" y="1957176"/>
            <a:ext cx="2286001" cy="133586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4800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+</a:t>
            </a:r>
            <a:endParaRPr lang="pt-BR" sz="2000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</p:txBody>
      </p: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6D4485A7-FF83-2122-4D9D-0B20DEC9A569}"/>
              </a:ext>
            </a:extLst>
          </p:cNvPr>
          <p:cNvSpPr txBox="1">
            <a:spLocks/>
          </p:cNvSpPr>
          <p:nvPr/>
        </p:nvSpPr>
        <p:spPr>
          <a:xfrm>
            <a:off x="6865057" y="1957176"/>
            <a:ext cx="2286001" cy="133586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3600" b="1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=</a:t>
            </a:r>
            <a:endParaRPr lang="pt-BR" sz="1400" b="1" dirty="0">
              <a:solidFill>
                <a:schemeClr val="bg1"/>
              </a:solidFill>
              <a:effectLst/>
              <a:latin typeface="Aptos" panose="020B0004020202020204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AB2B6555-F0E4-61C6-AC09-4DEEEA4F07AE}"/>
              </a:ext>
            </a:extLst>
          </p:cNvPr>
          <p:cNvSpPr txBox="1">
            <a:spLocks/>
          </p:cNvSpPr>
          <p:nvPr/>
        </p:nvSpPr>
        <p:spPr>
          <a:xfrm>
            <a:off x="1708149" y="3271376"/>
            <a:ext cx="8775702" cy="749302"/>
          </a:xfrm>
          <a:prstGeom prst="rect">
            <a:avLst/>
          </a:prstGeom>
          <a:ln w="76200">
            <a:solidFill>
              <a:schemeClr val="accent1">
                <a:lumMod val="75000"/>
              </a:schemeClr>
            </a:solidFill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3200" b="1" dirty="0">
                <a:solidFill>
                  <a:schemeClr val="bg1"/>
                </a:solidFill>
                <a:latin typeface="Bahnschrift" panose="020B0502040204020203" pitchFamily="34" charset="0"/>
              </a:rPr>
              <a:t>HIPÓTESE DIAGNÓSTICA</a:t>
            </a:r>
            <a:endParaRPr lang="pt-BR" sz="32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</p:txBody>
      </p:sp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A14A1110-4548-CE8E-9481-9D592F8239A1}"/>
              </a:ext>
            </a:extLst>
          </p:cNvPr>
          <p:cNvSpPr/>
          <p:nvPr/>
        </p:nvSpPr>
        <p:spPr>
          <a:xfrm>
            <a:off x="717550" y="4874188"/>
            <a:ext cx="11039996" cy="749300"/>
          </a:xfrm>
          <a:prstGeom prst="rightArrow">
            <a:avLst>
              <a:gd name="adj1" fmla="val 50000"/>
              <a:gd name="adj2" fmla="val 120124"/>
            </a:avLst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D76F97FB-565D-85C0-C93F-B1ED848140AC}"/>
              </a:ext>
            </a:extLst>
          </p:cNvPr>
          <p:cNvSpPr txBox="1">
            <a:spLocks/>
          </p:cNvSpPr>
          <p:nvPr/>
        </p:nvSpPr>
        <p:spPr>
          <a:xfrm>
            <a:off x="1689099" y="4241559"/>
            <a:ext cx="2533650" cy="246815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28575">
            <a:solidFill>
              <a:srgbClr val="2F5597"/>
            </a:solidFill>
          </a:ln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t-BR" sz="16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DIAGNÓSTICO</a:t>
            </a: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SINDRÔMICO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Síndrome piramidal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Síndrome extrapiramidal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Síndrome cerebelar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Síndrome sensitiva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Síndrome cognitiva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Outras</a:t>
            </a:r>
          </a:p>
        </p:txBody>
      </p:sp>
      <p:sp>
        <p:nvSpPr>
          <p:cNvPr id="17" name="Espaço Reservado para Conteúdo 2">
            <a:extLst>
              <a:ext uri="{FF2B5EF4-FFF2-40B4-BE49-F238E27FC236}">
                <a16:creationId xmlns:a16="http://schemas.microsoft.com/office/drawing/2014/main" id="{282E551D-8F51-B4C8-D0DA-C94BF0A8333D}"/>
              </a:ext>
            </a:extLst>
          </p:cNvPr>
          <p:cNvSpPr txBox="1">
            <a:spLocks/>
          </p:cNvSpPr>
          <p:nvPr/>
        </p:nvSpPr>
        <p:spPr>
          <a:xfrm>
            <a:off x="8483596" y="5435350"/>
            <a:ext cx="2533654" cy="1422650"/>
          </a:xfrm>
          <a:prstGeom prst="rect">
            <a:avLst/>
          </a:prstGeom>
          <a:ln w="9525">
            <a:noFill/>
          </a:ln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endParaRPr lang="pt-BR" sz="14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C05885FF-954E-FA98-082C-CBAB97BAA98A}"/>
              </a:ext>
            </a:extLst>
          </p:cNvPr>
          <p:cNvSpPr txBox="1">
            <a:spLocks/>
          </p:cNvSpPr>
          <p:nvPr/>
        </p:nvSpPr>
        <p:spPr>
          <a:xfrm>
            <a:off x="7950198" y="4241559"/>
            <a:ext cx="2533653" cy="246815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28575">
            <a:solidFill>
              <a:srgbClr val="2F5597"/>
            </a:solidFill>
          </a:ln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t-BR" sz="16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DIAGNÓSTICO</a:t>
            </a: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ETIOLÓGICO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Doença de Parkinson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AVC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Deficiência de Vitamina B12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Neurotoxoplasmose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Esclerose Múltipla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Outros</a:t>
            </a:r>
          </a:p>
        </p:txBody>
      </p:sp>
      <p:sp>
        <p:nvSpPr>
          <p:cNvPr id="19" name="Espaço Reservado para Conteúdo 2">
            <a:extLst>
              <a:ext uri="{FF2B5EF4-FFF2-40B4-BE49-F238E27FC236}">
                <a16:creationId xmlns:a16="http://schemas.microsoft.com/office/drawing/2014/main" id="{7A93D933-7112-26E2-1657-3DB582796623}"/>
              </a:ext>
            </a:extLst>
          </p:cNvPr>
          <p:cNvSpPr txBox="1">
            <a:spLocks/>
          </p:cNvSpPr>
          <p:nvPr/>
        </p:nvSpPr>
        <p:spPr>
          <a:xfrm>
            <a:off x="4819648" y="4241559"/>
            <a:ext cx="2533650" cy="246815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28575">
            <a:solidFill>
              <a:srgbClr val="2F5597"/>
            </a:solidFill>
          </a:ln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t-BR" sz="16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DIAGNÓSTICO</a:t>
            </a: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pt-BR" sz="1600" b="1" dirty="0">
                <a:solidFill>
                  <a:schemeClr val="bg1"/>
                </a:solidFill>
                <a:latin typeface="Bahnschrift" panose="020B0502040204020203" pitchFamily="34" charset="0"/>
              </a:rPr>
              <a:t>TOPOGRÁFICO</a:t>
            </a:r>
            <a:endParaRPr lang="pt-BR" sz="16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pt-BR" sz="16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Cérebro </a:t>
            </a:r>
            <a:r>
              <a:rPr lang="pt-BR" sz="11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(e qual região)</a:t>
            </a:r>
            <a:endParaRPr lang="pt-BR" sz="14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Cerebelo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Tronco encefálico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Medula </a:t>
            </a:r>
            <a:r>
              <a:rPr lang="pt-BR" sz="11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(e qual nível)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Nervos periféricos</a:t>
            </a:r>
          </a:p>
          <a:p>
            <a:pPr marL="108000" indent="-108000">
              <a:lnSpc>
                <a:spcPct val="100000"/>
              </a:lnSpc>
              <a:spcBef>
                <a:spcPts val="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Outras</a:t>
            </a:r>
          </a:p>
        </p:txBody>
      </p:sp>
    </p:spTree>
    <p:extLst>
      <p:ext uri="{BB962C8B-B14F-4D97-AF65-F5344CB8AC3E}">
        <p14:creationId xmlns:p14="http://schemas.microsoft.com/office/powerpoint/2010/main" val="172001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>
            <a:extLst>
              <a:ext uri="{FF2B5EF4-FFF2-40B4-BE49-F238E27FC236}">
                <a16:creationId xmlns:a16="http://schemas.microsoft.com/office/drawing/2014/main" id="{719809DD-53E7-47FC-9831-B3223AA85ABF}"/>
              </a:ext>
            </a:extLst>
          </p:cNvPr>
          <p:cNvSpPr/>
          <p:nvPr/>
        </p:nvSpPr>
        <p:spPr>
          <a:xfrm>
            <a:off x="0" y="457200"/>
            <a:ext cx="12192000" cy="168885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latin typeface="Bahnschrift" panose="020B0502040204020203" pitchFamily="34" charset="0"/>
              </a:rPr>
              <a:t>ORIENTAÇÕES FINAIS</a:t>
            </a:r>
          </a:p>
        </p:txBody>
      </p:sp>
      <p:sp>
        <p:nvSpPr>
          <p:cNvPr id="19" name="Espaço Reservado para Conteúdo 2">
            <a:extLst>
              <a:ext uri="{FF2B5EF4-FFF2-40B4-BE49-F238E27FC236}">
                <a16:creationId xmlns:a16="http://schemas.microsoft.com/office/drawing/2014/main" id="{76F98266-182A-474C-A984-58C101C98BDF}"/>
              </a:ext>
            </a:extLst>
          </p:cNvPr>
          <p:cNvSpPr txBox="1">
            <a:spLocks/>
          </p:cNvSpPr>
          <p:nvPr/>
        </p:nvSpPr>
        <p:spPr>
          <a:xfrm>
            <a:off x="284285" y="2527550"/>
            <a:ext cx="11585330" cy="41402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4200"/>
              </a:spcBef>
            </a:pP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Sempre verificar se o diagnóstico </a:t>
            </a: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já foi fechado </a:t>
            </a: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(e o que falta)</a:t>
            </a:r>
            <a:endParaRPr lang="pt-BR" b="1" dirty="0">
              <a:solidFill>
                <a:schemeClr val="accent4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>
              <a:lnSpc>
                <a:spcPct val="100000"/>
              </a:lnSpc>
              <a:spcBef>
                <a:spcPts val="4200"/>
              </a:spcBef>
            </a:pP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Sempre </a:t>
            </a: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revisar</a:t>
            </a: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 diagnóstico do paciente</a:t>
            </a:r>
          </a:p>
          <a:p>
            <a:pPr>
              <a:lnSpc>
                <a:spcPct val="100000"/>
              </a:lnSpc>
              <a:spcBef>
                <a:spcPts val="4200"/>
              </a:spcBef>
            </a:pP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Ao final, antes da conduta, registrar </a:t>
            </a: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Hipóteses Diagnósticas</a:t>
            </a:r>
          </a:p>
          <a:p>
            <a:pPr>
              <a:lnSpc>
                <a:spcPct val="100000"/>
              </a:lnSpc>
              <a:spcBef>
                <a:spcPts val="4200"/>
              </a:spcBef>
            </a:pP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Registro em </a:t>
            </a: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prontuário</a:t>
            </a: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 tem caráter avaliativo</a:t>
            </a:r>
            <a:endParaRPr lang="pt-BR" b="1" dirty="0">
              <a:solidFill>
                <a:schemeClr val="accent4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>
              <a:lnSpc>
                <a:spcPct val="100000"/>
              </a:lnSpc>
              <a:spcBef>
                <a:spcPts val="4200"/>
              </a:spcBef>
            </a:pPr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Estudar </a:t>
            </a:r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diagnóstico topográfico</a:t>
            </a:r>
            <a:endParaRPr lang="pt-BR" sz="3200" b="1" dirty="0">
              <a:solidFill>
                <a:schemeClr val="accent4">
                  <a:lumMod val="60000"/>
                  <a:lumOff val="40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07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395DD4-6B1F-434E-8A12-344815BCC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74059"/>
            <a:ext cx="9144000" cy="1309882"/>
          </a:xfrm>
        </p:spPr>
        <p:txBody>
          <a:bodyPr anchor="ctr"/>
          <a:lstStyle/>
          <a:p>
            <a:r>
              <a:rPr lang="pt-BR" dirty="0">
                <a:solidFill>
                  <a:schemeClr val="bg1"/>
                </a:solidFill>
                <a:latin typeface="Bahnschrift" panose="020B0502040204020203" pitchFamily="34" charset="0"/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147979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74EBE-B560-327F-58C5-53E75EBD7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B027540C-DAC8-7EAE-8920-14F497F6CC4E}"/>
              </a:ext>
            </a:extLst>
          </p:cNvPr>
          <p:cNvSpPr/>
          <p:nvPr/>
        </p:nvSpPr>
        <p:spPr>
          <a:xfrm>
            <a:off x="9525" y="5569001"/>
            <a:ext cx="3061221" cy="6030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B78F291A-D648-0AD2-27B2-AAC99F6C19A5}"/>
              </a:ext>
            </a:extLst>
          </p:cNvPr>
          <p:cNvSpPr/>
          <p:nvPr/>
        </p:nvSpPr>
        <p:spPr>
          <a:xfrm>
            <a:off x="9525" y="2214021"/>
            <a:ext cx="2556253" cy="6030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41E3959-9452-7BB6-3477-0CAF9D774ABB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1 | ANAMNESE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69CC51E-8728-16E2-2B30-D16DA7A3D9CB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DE9F9021-E8A4-552B-441B-D6D569D1A5F5}"/>
              </a:ext>
            </a:extLst>
          </p:cNvPr>
          <p:cNvSpPr txBox="1">
            <a:spLocks/>
          </p:cNvSpPr>
          <p:nvPr/>
        </p:nvSpPr>
        <p:spPr>
          <a:xfrm>
            <a:off x="190499" y="2255839"/>
            <a:ext cx="11778588" cy="45767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IDENTIFICAÇÃO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 de sempre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Obrigatório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Peculiaridades</a:t>
            </a:r>
            <a:r>
              <a:rPr lang="pt-BR" sz="20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:</a:t>
            </a:r>
          </a:p>
          <a:p>
            <a:pPr lvl="2">
              <a:lnSpc>
                <a:spcPct val="120000"/>
              </a:lnSpc>
            </a:pPr>
            <a:r>
              <a:rPr lang="pt-BR" sz="1600" b="1" u="sng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PROFISSÃO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auxilia na identificação de causas ocupacionais</a:t>
            </a:r>
          </a:p>
          <a:p>
            <a:pPr lvl="2">
              <a:lnSpc>
                <a:spcPct val="120000"/>
              </a:lnSpc>
            </a:pPr>
            <a:r>
              <a:rPr lang="pt-BR" sz="1600" b="1" u="sng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ESCOLARIDADE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parâmetro para testes como o </a:t>
            </a:r>
            <a:r>
              <a:rPr lang="pt-BR" sz="1600" dirty="0" err="1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Mini-Mental</a:t>
            </a:r>
            <a:endParaRPr lang="pt-BR" sz="16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b="1" u="sng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DOMINÂNCIA MANUAL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 área da linguagem e causas ocupacionais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pt-BR" sz="2000" b="1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QUEIXA PRINCIPAL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Anotar com as palavras do próprio paciente</a:t>
            </a:r>
          </a:p>
          <a:p>
            <a:pPr lvl="1">
              <a:lnSpc>
                <a:spcPct val="120000"/>
              </a:lnSpc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54D61207-DB27-3C64-3FAD-189AACE997EA}"/>
              </a:ext>
            </a:extLst>
          </p:cNvPr>
          <p:cNvSpPr txBox="1">
            <a:spLocks/>
          </p:cNvSpPr>
          <p:nvPr/>
        </p:nvSpPr>
        <p:spPr>
          <a:xfrm>
            <a:off x="2565778" y="2619989"/>
            <a:ext cx="4110151" cy="1020740"/>
          </a:xfrm>
          <a:prstGeom prst="rect">
            <a:avLst/>
          </a:prstGeom>
          <a:ln w="19050">
            <a:noFill/>
          </a:ln>
        </p:spPr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144000">
              <a:lnSpc>
                <a:spcPct val="10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Nome/nome social</a:t>
            </a:r>
          </a:p>
          <a:p>
            <a:pPr indent="-144000">
              <a:lnSpc>
                <a:spcPct val="10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Sexo/identidade de gênero</a:t>
            </a:r>
          </a:p>
          <a:p>
            <a:pPr indent="-144000">
              <a:lnSpc>
                <a:spcPct val="10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Idade</a:t>
            </a:r>
          </a:p>
        </p:txBody>
      </p:sp>
      <p:sp>
        <p:nvSpPr>
          <p:cNvPr id="6" name="Chave Esquerda 5">
            <a:extLst>
              <a:ext uri="{FF2B5EF4-FFF2-40B4-BE49-F238E27FC236}">
                <a16:creationId xmlns:a16="http://schemas.microsoft.com/office/drawing/2014/main" id="{9E4895BB-9165-42FF-AEF8-50EA77717F94}"/>
              </a:ext>
            </a:extLst>
          </p:cNvPr>
          <p:cNvSpPr/>
          <p:nvPr/>
        </p:nvSpPr>
        <p:spPr>
          <a:xfrm>
            <a:off x="2428084" y="2619989"/>
            <a:ext cx="501233" cy="1020740"/>
          </a:xfrm>
          <a:prstGeom prst="leftBrace">
            <a:avLst>
              <a:gd name="adj1" fmla="val 0"/>
              <a:gd name="adj2" fmla="val 79808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71B82307-E891-418E-4D1E-F676F6F9E998}"/>
              </a:ext>
            </a:extLst>
          </p:cNvPr>
          <p:cNvSpPr txBox="1">
            <a:spLocks/>
          </p:cNvSpPr>
          <p:nvPr/>
        </p:nvSpPr>
        <p:spPr>
          <a:xfrm>
            <a:off x="190499" y="1233489"/>
            <a:ext cx="11778588" cy="75406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Pilar do diagnóstico neurológico (mais que o exame físico)</a:t>
            </a:r>
          </a:p>
        </p:txBody>
      </p:sp>
    </p:spTree>
    <p:extLst>
      <p:ext uri="{BB962C8B-B14F-4D97-AF65-F5344CB8AC3E}">
        <p14:creationId xmlns:p14="http://schemas.microsoft.com/office/powerpoint/2010/main" val="3785952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9B746-5F44-3722-8167-558C52091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4947A640-6C38-28DF-1571-89F58E0CBC9D}"/>
              </a:ext>
            </a:extLst>
          </p:cNvPr>
          <p:cNvSpPr/>
          <p:nvPr/>
        </p:nvSpPr>
        <p:spPr>
          <a:xfrm>
            <a:off x="9525" y="5624512"/>
            <a:ext cx="7701460" cy="6030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B8BA8A68-1285-4F49-2476-D12DA7DFDB67}"/>
              </a:ext>
            </a:extLst>
          </p:cNvPr>
          <p:cNvSpPr/>
          <p:nvPr/>
        </p:nvSpPr>
        <p:spPr>
          <a:xfrm>
            <a:off x="9525" y="1191671"/>
            <a:ext cx="4391878" cy="6030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C770998-4E9F-32EC-D188-4376D1FD1B64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1 | ANAMNESE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11ACDCE3-333D-257A-3DB7-823BBEAC4A1D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7D45C4C1-81FD-4AD7-AA91-B70B89D0C809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70097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HISTÓRIA DA DOENÇA ATUAL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Ordem cronológica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Analisar sistematicamente cada sintoma da doença atual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Caracterizar os sintomas</a:t>
            </a:r>
            <a:r>
              <a:rPr lang="pt-BR" sz="20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:</a:t>
            </a:r>
            <a:r>
              <a:rPr lang="pt-BR" sz="18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 </a:t>
            </a:r>
            <a:r>
              <a:rPr lang="pt-BR" sz="1600" u="sng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temporalidade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, intensidade, sintomas associados, fatores de melhora/piora, tratamentos já realizados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Evolução da doença: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2">
              <a:lnSpc>
                <a:spcPct val="120000"/>
              </a:lnSpc>
            </a:pPr>
            <a:r>
              <a:rPr lang="pt-BR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INÍCIO SÚBITO</a:t>
            </a: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 traumatismo e eventos vasculares</a:t>
            </a:r>
          </a:p>
          <a:p>
            <a:pPr lvl="2">
              <a:lnSpc>
                <a:spcPct val="120000"/>
              </a:lnSpc>
            </a:pPr>
            <a:r>
              <a:rPr lang="pt-BR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INÍCIO AGUDO</a:t>
            </a: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: </a:t>
            </a: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infecções, autoimunes, Delirium, etc.</a:t>
            </a:r>
          </a:p>
          <a:p>
            <a:pPr lvl="2">
              <a:lnSpc>
                <a:spcPct val="120000"/>
              </a:lnSpc>
            </a:pPr>
            <a:r>
              <a:rPr lang="pt-BR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INÍCIO INSIDIOSO, COM CARÁTER PROGRESSIVO</a:t>
            </a: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 doenças degenerativas, neoplasias, etc.</a:t>
            </a:r>
          </a:p>
          <a:p>
            <a:pPr lvl="2">
              <a:lnSpc>
                <a:spcPct val="120000"/>
              </a:lnSpc>
            </a:pPr>
            <a:r>
              <a:rPr lang="pt-BR" sz="1600" b="1" u="sng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Bahnschrift" panose="020B0502040204020203" pitchFamily="34" charset="0"/>
              </a:rPr>
              <a:t>CARÁTER RECORRENTE</a:t>
            </a:r>
            <a:r>
              <a:rPr lang="pt-BR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 cefaleias primárias, epilepsia, VPPB, etc.</a:t>
            </a:r>
            <a:endParaRPr lang="pt-BR" sz="1600" b="1" u="sng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endParaRPr lang="pt-BR" sz="2000" b="1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INTERROGATÓRIO COMPLEMENTAR EM NEUROLOGIA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Sono, humor, apetite/deglutição, função vesical/intestinal, etc.</a:t>
            </a:r>
          </a:p>
          <a:p>
            <a:pPr lvl="1">
              <a:lnSpc>
                <a:spcPct val="120000"/>
              </a:lnSpc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B5F14747-A165-A815-DBE6-61835B7EA37B}"/>
              </a:ext>
            </a:extLst>
          </p:cNvPr>
          <p:cNvSpPr txBox="1">
            <a:spLocks/>
          </p:cNvSpPr>
          <p:nvPr/>
        </p:nvSpPr>
        <p:spPr>
          <a:xfrm>
            <a:off x="3197535" y="3552403"/>
            <a:ext cx="8475656" cy="159447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pt-BR" sz="1600" b="1" u="sng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INÍCIO SÚBITO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traumatismo e eventos vasculares</a:t>
            </a:r>
          </a:p>
          <a:p>
            <a:pPr>
              <a:lnSpc>
                <a:spcPct val="100000"/>
              </a:lnSpc>
            </a:pPr>
            <a:r>
              <a:rPr lang="pt-BR" sz="1600" b="1" u="sng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INÍCIO AGUDO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infecções, autoimunes, Delirium, etc.</a:t>
            </a:r>
          </a:p>
          <a:p>
            <a:pPr>
              <a:lnSpc>
                <a:spcPct val="100000"/>
              </a:lnSpc>
            </a:pPr>
            <a:r>
              <a:rPr lang="pt-BR" sz="1600" b="1" u="sng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INÍCIO INSIDIOSO, COM CARÁTER PROGRESSIVO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doenças degenerativas, neoplasias, etc.</a:t>
            </a:r>
          </a:p>
          <a:p>
            <a:pPr>
              <a:lnSpc>
                <a:spcPct val="100000"/>
              </a:lnSpc>
            </a:pPr>
            <a:r>
              <a:rPr lang="pt-BR" sz="1600" b="1" u="sng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CARÁTER RECORRENTE</a:t>
            </a:r>
            <a:r>
              <a:rPr lang="pt-BR" sz="16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: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cefaleias primárias, epilepsia, VPPB, etc.</a:t>
            </a:r>
            <a:endParaRPr lang="pt-BR" sz="1600" b="1" u="sng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9A94DC77-EBBD-B8CF-CF92-EAA00872F3CE}"/>
              </a:ext>
            </a:extLst>
          </p:cNvPr>
          <p:cNvCxnSpPr/>
          <p:nvPr/>
        </p:nvCxnSpPr>
        <p:spPr>
          <a:xfrm>
            <a:off x="4572000" y="2921225"/>
            <a:ext cx="0" cy="631178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2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3A182-DF90-9813-996E-E6E53DA76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3AA6887A-25F1-349A-6058-6319949F9C96}"/>
              </a:ext>
            </a:extLst>
          </p:cNvPr>
          <p:cNvSpPr/>
          <p:nvPr/>
        </p:nvSpPr>
        <p:spPr>
          <a:xfrm>
            <a:off x="9525" y="5323007"/>
            <a:ext cx="2931568" cy="6030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0315EC3-A4B4-0077-BC70-BC038E73F096}"/>
              </a:ext>
            </a:extLst>
          </p:cNvPr>
          <p:cNvSpPr/>
          <p:nvPr/>
        </p:nvSpPr>
        <p:spPr>
          <a:xfrm>
            <a:off x="9525" y="3473288"/>
            <a:ext cx="4453293" cy="6030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1CDAC0D-AF54-FE4F-5A66-86C90A3C6924}"/>
              </a:ext>
            </a:extLst>
          </p:cNvPr>
          <p:cNvSpPr/>
          <p:nvPr/>
        </p:nvSpPr>
        <p:spPr>
          <a:xfrm>
            <a:off x="9525" y="1191671"/>
            <a:ext cx="5313102" cy="6030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4658FCD-6CFF-0DD5-971F-69D4F4A3EA5A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1 | ANAMNESE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C5DC63DD-515C-C7A7-A0E5-DBAF9DD6B8AA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7372FA5A-E09F-41C9-D449-A6851A08CA50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70097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HISTÓRIA PATOLÓGICA PREGRESSA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Doenças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Cirurgias/hospitalizações/traumatismos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Medicamentos em uso</a:t>
            </a: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ANTECEDENTES FAMILIARES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Interrogar sobre a mesma doença em familiares</a:t>
            </a:r>
          </a:p>
          <a:p>
            <a:pPr lvl="1">
              <a:lnSpc>
                <a:spcPct val="12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Consanguinidade</a:t>
            </a:r>
          </a:p>
          <a:p>
            <a:pPr lvl="1">
              <a:lnSpc>
                <a:spcPct val="120000"/>
              </a:lnSpc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latin typeface="Bahnschrift" panose="020B0502040204020203" pitchFamily="34" charset="0"/>
              </a:rPr>
              <a:t>HÁBITOS E VÍCIOS</a:t>
            </a:r>
          </a:p>
          <a:p>
            <a:pPr lvl="1">
              <a:lnSpc>
                <a:spcPct val="120000"/>
              </a:lnSpc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706BB0AB-DCA8-721B-20EB-6EB5A223FC78}"/>
              </a:ext>
            </a:extLst>
          </p:cNvPr>
          <p:cNvSpPr txBox="1">
            <a:spLocks/>
          </p:cNvSpPr>
          <p:nvPr/>
        </p:nvSpPr>
        <p:spPr>
          <a:xfrm>
            <a:off x="6520166" y="1260785"/>
            <a:ext cx="4827947" cy="2195512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0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t-BR" sz="2000" b="1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ANOTAR:</a:t>
            </a:r>
          </a:p>
          <a:p>
            <a:pPr marL="357750" indent="-180000">
              <a:lnSpc>
                <a:spcPct val="10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Nome genérico</a:t>
            </a:r>
          </a:p>
          <a:p>
            <a:pPr marL="357750" indent="-180000">
              <a:lnSpc>
                <a:spcPct val="10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Apresentação</a:t>
            </a:r>
          </a:p>
          <a:p>
            <a:pPr marL="357750" indent="-180000">
              <a:lnSpc>
                <a:spcPct val="10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Posologia</a:t>
            </a:r>
          </a:p>
          <a:p>
            <a:pPr marL="357750" indent="-180000">
              <a:lnSpc>
                <a:spcPct val="100000"/>
              </a:lnSpc>
              <a:spcBef>
                <a:spcPts val="600"/>
              </a:spcBef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Medicamentos já utilizados</a:t>
            </a:r>
            <a:r>
              <a:rPr lang="pt-BR" sz="12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(e por que não usa mais)</a:t>
            </a:r>
            <a:endParaRPr lang="pt-BR" sz="16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357750" indent="-180000">
              <a:lnSpc>
                <a:spcPct val="100000"/>
              </a:lnSpc>
              <a:spcBef>
                <a:spcPts val="600"/>
              </a:spcBef>
            </a:pP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Alergias!!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32B1FB81-57F8-0BE3-51F6-BCB1E6EAA1B9}"/>
              </a:ext>
            </a:extLst>
          </p:cNvPr>
          <p:cNvCxnSpPr>
            <a:cxnSpLocks/>
          </p:cNvCxnSpPr>
          <p:nvPr/>
        </p:nvCxnSpPr>
        <p:spPr>
          <a:xfrm>
            <a:off x="3664424" y="2843711"/>
            <a:ext cx="2855742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56BF0032-69DB-F100-4280-A4535788B456}"/>
              </a:ext>
            </a:extLst>
          </p:cNvPr>
          <p:cNvSpPr txBox="1">
            <a:spLocks/>
          </p:cNvSpPr>
          <p:nvPr/>
        </p:nvSpPr>
        <p:spPr>
          <a:xfrm>
            <a:off x="645899" y="5838080"/>
            <a:ext cx="4526887" cy="958611"/>
          </a:xfrm>
          <a:prstGeom prst="rect">
            <a:avLst/>
          </a:prstGeom>
          <a:ln w="12700">
            <a:noFill/>
          </a:ln>
        </p:spPr>
        <p:txBody>
          <a:bodyPr numCol="1" spcCol="90000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Atividade física</a:t>
            </a:r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Uso de álcool/tabaco/drogas ilícitas</a:t>
            </a:r>
          </a:p>
        </p:txBody>
      </p:sp>
      <p:sp>
        <p:nvSpPr>
          <p:cNvPr id="12" name="Espaço Reservado para Conteúdo 2">
            <a:extLst>
              <a:ext uri="{FF2B5EF4-FFF2-40B4-BE49-F238E27FC236}">
                <a16:creationId xmlns:a16="http://schemas.microsoft.com/office/drawing/2014/main" id="{0D0B6B14-4747-A011-9D5A-CB743891B5B4}"/>
              </a:ext>
            </a:extLst>
          </p:cNvPr>
          <p:cNvSpPr txBox="1">
            <a:spLocks/>
          </p:cNvSpPr>
          <p:nvPr/>
        </p:nvSpPr>
        <p:spPr>
          <a:xfrm>
            <a:off x="5402025" y="5838080"/>
            <a:ext cx="3849948" cy="958611"/>
          </a:xfrm>
          <a:prstGeom prst="rect">
            <a:avLst/>
          </a:prstGeom>
          <a:ln w="12700">
            <a:noFill/>
          </a:ln>
        </p:spPr>
        <p:txBody>
          <a:bodyPr numCol="1" spcCol="90000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Estresse e carga de trabalho</a:t>
            </a:r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Alimentação e hidratação</a:t>
            </a:r>
          </a:p>
        </p:txBody>
      </p:sp>
      <p:sp>
        <p:nvSpPr>
          <p:cNvPr id="13" name="Espaço Reservado para Conteúdo 2">
            <a:extLst>
              <a:ext uri="{FF2B5EF4-FFF2-40B4-BE49-F238E27FC236}">
                <a16:creationId xmlns:a16="http://schemas.microsoft.com/office/drawing/2014/main" id="{CE37191B-5FB1-1573-0AF3-5F0A93D15EF3}"/>
              </a:ext>
            </a:extLst>
          </p:cNvPr>
          <p:cNvSpPr txBox="1">
            <a:spLocks/>
          </p:cNvSpPr>
          <p:nvPr/>
        </p:nvSpPr>
        <p:spPr>
          <a:xfrm>
            <a:off x="9481212" y="5838080"/>
            <a:ext cx="2146300" cy="958611"/>
          </a:xfrm>
          <a:prstGeom prst="rect">
            <a:avLst/>
          </a:prstGeom>
          <a:ln w="12700">
            <a:noFill/>
          </a:ln>
        </p:spPr>
        <p:txBody>
          <a:bodyPr numCol="1" spcCol="90000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Uso de telas</a:t>
            </a:r>
          </a:p>
          <a:p>
            <a:pPr>
              <a:lnSpc>
                <a:spcPct val="100000"/>
              </a:lnSpc>
            </a:pPr>
            <a:r>
              <a:rPr lang="pt-BR" sz="20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Outros</a:t>
            </a:r>
          </a:p>
        </p:txBody>
      </p:sp>
    </p:spTree>
    <p:extLst>
      <p:ext uri="{BB962C8B-B14F-4D97-AF65-F5344CB8AC3E}">
        <p14:creationId xmlns:p14="http://schemas.microsoft.com/office/powerpoint/2010/main" val="295966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3C0B8-FC6C-6D3C-0AF1-76FA3679D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E366593-6ACF-465C-503D-7B5316BD6507}"/>
              </a:ext>
            </a:extLst>
          </p:cNvPr>
          <p:cNvSpPr/>
          <p:nvPr/>
        </p:nvSpPr>
        <p:spPr>
          <a:xfrm>
            <a:off x="9526" y="2361063"/>
            <a:ext cx="7312498" cy="2135874"/>
          </a:xfrm>
          <a:prstGeom prst="rect">
            <a:avLst/>
          </a:prstGeom>
          <a:solidFill>
            <a:srgbClr val="A715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CEFALEIA</a:t>
            </a: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1461037-22F7-FCE6-92A0-1ADD0C8A4AE5}"/>
              </a:ext>
            </a:extLst>
          </p:cNvPr>
          <p:cNvCxnSpPr>
            <a:cxnSpLocks/>
          </p:cNvCxnSpPr>
          <p:nvPr/>
        </p:nvCxnSpPr>
        <p:spPr>
          <a:xfrm>
            <a:off x="1400916" y="2647665"/>
            <a:ext cx="0" cy="156266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4FC706F6-B463-467E-ACFC-93EC88BA2B30}"/>
              </a:ext>
            </a:extLst>
          </p:cNvPr>
          <p:cNvSpPr txBox="1">
            <a:spLocks/>
          </p:cNvSpPr>
          <p:nvPr/>
        </p:nvSpPr>
        <p:spPr>
          <a:xfrm>
            <a:off x="139851" y="2361063"/>
            <a:ext cx="1130740" cy="2135874"/>
          </a:xfrm>
          <a:prstGeom prst="rect">
            <a:avLst/>
          </a:prstGeom>
        </p:spPr>
        <p:txBody>
          <a:bodyPr numCol="1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pt-BR" sz="11500" b="1" dirty="0">
                <a:solidFill>
                  <a:schemeClr val="bg1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32000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F6E77-D921-D907-2141-59C9FBE55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1F33501A-6912-1030-E78C-E36A19BF9F5F}"/>
              </a:ext>
            </a:extLst>
          </p:cNvPr>
          <p:cNvSpPr/>
          <p:nvPr/>
        </p:nvSpPr>
        <p:spPr>
          <a:xfrm>
            <a:off x="9525" y="1191671"/>
            <a:ext cx="3859615" cy="603010"/>
          </a:xfrm>
          <a:prstGeom prst="rect">
            <a:avLst/>
          </a:prstGeom>
          <a:solidFill>
            <a:srgbClr val="A715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0D08BB2-2CCD-3F12-2498-F1C6ED7EA2BD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2 | CEFALEIA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43B562B7-FF63-E712-1F4B-668424775139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12B3330E-5E42-C520-8756-52ECC8DF8ADB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DEFINIR O DIAGNÓSTICO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Características</a:t>
            </a: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Cefaleia primária x secundária: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SNOOP4 ou SNNOOP10</a:t>
            </a: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Uso frequente de analgésicos: 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detalhar qual o analgésico e qual a frequência</a:t>
            </a: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endParaRPr lang="pt-BR" sz="2000" b="1" dirty="0">
              <a:solidFill>
                <a:schemeClr val="bg1"/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Exame físico:</a:t>
            </a:r>
          </a:p>
          <a:p>
            <a:pPr lvl="2">
              <a:lnSpc>
                <a:spcPct val="120000"/>
              </a:lnSpc>
            </a:pPr>
            <a:r>
              <a:rPr lang="pt-BR" sz="1600" u="sng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Primeira consulta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: exame neurológico básico</a:t>
            </a:r>
          </a:p>
          <a:p>
            <a:pPr lvl="2">
              <a:lnSpc>
                <a:spcPct val="120000"/>
              </a:lnSpc>
            </a:pPr>
            <a:r>
              <a:rPr lang="pt-BR" sz="1600" u="sng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Retorno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: somente o necessário (normalmente, quando o paciente traz queixa nova)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Considerar: 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Fundoscopia (em suspeita de hipertensão intracraniana) e</a:t>
            </a:r>
          </a:p>
          <a:p>
            <a:pPr lvl="3">
              <a:lnSpc>
                <a:spcPct val="120000"/>
              </a:lnSpc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Manobras radiculares (</a:t>
            </a: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Spurli</a:t>
            </a:r>
            <a:r>
              <a:rPr lang="pt-BR" sz="1400" dirty="0" err="1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ng</a:t>
            </a: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, Distração...)</a:t>
            </a:r>
            <a:endParaRPr lang="pt-BR" sz="14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marL="457200" lvl="1" indent="0">
              <a:lnSpc>
                <a:spcPct val="120000"/>
              </a:lnSpc>
              <a:buNone/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Espaço Reservado para Conteúdo 2">
            <a:extLst>
              <a:ext uri="{FF2B5EF4-FFF2-40B4-BE49-F238E27FC236}">
                <a16:creationId xmlns:a16="http://schemas.microsoft.com/office/drawing/2014/main" id="{3D40F43E-E1A1-DD61-4D97-BE413B5AE0A2}"/>
              </a:ext>
            </a:extLst>
          </p:cNvPr>
          <p:cNvSpPr txBox="1">
            <a:spLocks/>
          </p:cNvSpPr>
          <p:nvPr/>
        </p:nvSpPr>
        <p:spPr>
          <a:xfrm>
            <a:off x="7350976" y="1213016"/>
            <a:ext cx="3804365" cy="1823609"/>
          </a:xfrm>
          <a:prstGeom prst="rect">
            <a:avLst/>
          </a:prstGeom>
          <a:ln w="19050">
            <a:solidFill>
              <a:schemeClr val="bg1"/>
            </a:solidFill>
          </a:ln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Localização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Caráter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Intensidade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Duração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Sintomas associados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pt-BR" sz="1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Fatores desencadeantes ou de melhora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D43C262D-C1D7-AD72-238F-3D5B751689CA}"/>
              </a:ext>
            </a:extLst>
          </p:cNvPr>
          <p:cNvCxnSpPr>
            <a:cxnSpLocks/>
          </p:cNvCxnSpPr>
          <p:nvPr/>
        </p:nvCxnSpPr>
        <p:spPr>
          <a:xfrm>
            <a:off x="2831912" y="1978925"/>
            <a:ext cx="4519064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53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D959D-D6AF-6C79-5A0D-22CD174D2F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593355E0-148A-B6F4-FD57-96B28CD61611}"/>
              </a:ext>
            </a:extLst>
          </p:cNvPr>
          <p:cNvSpPr/>
          <p:nvPr/>
        </p:nvSpPr>
        <p:spPr>
          <a:xfrm>
            <a:off x="9525" y="1191671"/>
            <a:ext cx="7073663" cy="603010"/>
          </a:xfrm>
          <a:prstGeom prst="rect">
            <a:avLst/>
          </a:prstGeom>
          <a:solidFill>
            <a:srgbClr val="A715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6000" b="1" dirty="0">
                <a:latin typeface="Bahnschrift" panose="020B0502040204020203" pitchFamily="34" charset="0"/>
              </a:rPr>
              <a:t>      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E6439BE-5C11-779D-27F8-A9CEF48D2037}"/>
              </a:ext>
            </a:extLst>
          </p:cNvPr>
          <p:cNvSpPr txBox="1"/>
          <p:nvPr/>
        </p:nvSpPr>
        <p:spPr>
          <a:xfrm>
            <a:off x="282271" y="294187"/>
            <a:ext cx="1139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2 | CEFALEIA</a:t>
            </a:r>
            <a:endParaRPr lang="pt-BR" sz="32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906ABBDD-151C-8862-A90F-B118E43077FC}"/>
              </a:ext>
            </a:extLst>
          </p:cNvPr>
          <p:cNvCxnSpPr/>
          <p:nvPr/>
        </p:nvCxnSpPr>
        <p:spPr>
          <a:xfrm>
            <a:off x="282271" y="797668"/>
            <a:ext cx="11390920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Conteúdo 2">
            <a:extLst>
              <a:ext uri="{FF2B5EF4-FFF2-40B4-BE49-F238E27FC236}">
                <a16:creationId xmlns:a16="http://schemas.microsoft.com/office/drawing/2014/main" id="{9A9E6615-73BA-2623-E453-324D9172B6E1}"/>
              </a:ext>
            </a:extLst>
          </p:cNvPr>
          <p:cNvSpPr txBox="1">
            <a:spLocks/>
          </p:cNvSpPr>
          <p:nvPr/>
        </p:nvSpPr>
        <p:spPr>
          <a:xfrm>
            <a:off x="190499" y="1233488"/>
            <a:ext cx="11778588" cy="54470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4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CASO A CONSULTA SEJA DE RETORNO, AVALIAR:</a:t>
            </a: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O profilático está funcionando?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Frequência, duração e intensidade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Qualidade de vida geral relacionada à cefaleia</a:t>
            </a:r>
          </a:p>
          <a:p>
            <a:pPr lvl="2">
              <a:lnSpc>
                <a:spcPct val="120000"/>
              </a:lnSpc>
            </a:pPr>
            <a:endParaRPr lang="pt-BR" sz="8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O abortivo (“resgate”) está funcionando?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Perguntar </a:t>
            </a: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se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a dor alivia, </a:t>
            </a: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o quanto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alivia e </a:t>
            </a: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Bahnschrift" panose="020B0502040204020203" pitchFamily="34" charset="0"/>
              </a:rPr>
              <a:t>em quanto tempo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 alivia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Perguntar quanto tempo o paciente leva até tomar o medicamento de resgate</a:t>
            </a:r>
          </a:p>
          <a:p>
            <a:pPr lvl="2">
              <a:lnSpc>
                <a:spcPct val="120000"/>
              </a:lnSpc>
            </a:pPr>
            <a:endParaRPr lang="pt-BR" sz="800" dirty="0">
              <a:solidFill>
                <a:schemeClr val="bg1">
                  <a:lumMod val="75000"/>
                </a:schemeClr>
              </a:solidFill>
              <a:effectLst/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latin typeface="Bahnschrift" panose="020B0502040204020203" pitchFamily="34" charset="0"/>
              </a:rPr>
              <a:t>Há alguma dificuldade para utilizar os medicamentos prescritos?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Financeira, hábito, relutância, efeitos colaterais, dentre outras dificuldades</a:t>
            </a:r>
          </a:p>
          <a:p>
            <a:pPr lvl="2">
              <a:lnSpc>
                <a:spcPct val="120000"/>
              </a:lnSpc>
            </a:pPr>
            <a:endParaRPr lang="pt-BR" sz="8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lvl="1">
              <a:lnSpc>
                <a:spcPct val="120000"/>
              </a:lnSpc>
            </a:pPr>
            <a:r>
              <a:rPr lang="pt-BR" sz="2000" b="1" dirty="0">
                <a:solidFill>
                  <a:schemeClr val="bg1"/>
                </a:solidFill>
                <a:effectLst/>
                <a:latin typeface="Bahnschrift" panose="020B0502040204020203" pitchFamily="34" charset="0"/>
              </a:rPr>
              <a:t>Como está o ajuste de hábitos de vida?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latin typeface="Bahnschrift" panose="020B0502040204020203" pitchFamily="34" charset="0"/>
              </a:rPr>
              <a:t>(1) Sono, (2) a</a:t>
            </a: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limentação, (3) hidratação, (4) atividade física e (5) estresse</a:t>
            </a:r>
          </a:p>
          <a:p>
            <a:pPr lvl="2">
              <a:lnSpc>
                <a:spcPct val="120000"/>
              </a:lnSpc>
            </a:pPr>
            <a:r>
              <a:rPr lang="pt-BR" sz="1600" dirty="0">
                <a:solidFill>
                  <a:schemeClr val="bg1">
                    <a:lumMod val="75000"/>
                  </a:schemeClr>
                </a:solidFill>
                <a:effectLst/>
                <a:latin typeface="Bahnschrift" panose="020B0502040204020203" pitchFamily="34" charset="0"/>
              </a:rPr>
              <a:t>Lembrar que os hábitos de vida nem sempre foram interrogados em consultas prévias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pt-BR" sz="2000" dirty="0">
              <a:solidFill>
                <a:schemeClr val="bg1">
                  <a:lumMod val="75000"/>
                </a:schemeClr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6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17684</TotalTime>
  <Words>2332</Words>
  <Application>Microsoft Office PowerPoint</Application>
  <PresentationFormat>Widescreen</PresentationFormat>
  <Paragraphs>454</Paragraphs>
  <Slides>34</Slides>
  <Notes>34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40" baseType="lpstr">
      <vt:lpstr>Aptos</vt:lpstr>
      <vt:lpstr>Arial</vt:lpstr>
      <vt:lpstr>Bahnschrift</vt:lpstr>
      <vt:lpstr>Calibri</vt:lpstr>
      <vt:lpstr>Calibri Light</vt:lpstr>
      <vt:lpstr>Tema do Office</vt:lpstr>
      <vt:lpstr>ANAMNESE AMBULATORIAL EM NEUROLOGIA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DOENÇAS DESMIELINIZANTES</dc:title>
  <dc:creator>Yago Castro</dc:creator>
  <cp:lastModifiedBy>Yago Andrei Balieiro de Castro</cp:lastModifiedBy>
  <cp:revision>279</cp:revision>
  <dcterms:created xsi:type="dcterms:W3CDTF">2020-09-10T21:23:37Z</dcterms:created>
  <dcterms:modified xsi:type="dcterms:W3CDTF">2026-02-03T06:32:59Z</dcterms:modified>
</cp:coreProperties>
</file>